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2/6/2023</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227558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2/6/2023</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205558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2/6/2023</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589181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2/6/2023</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145998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2/6/2023</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824929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2/6/2023</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165794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2/6/2023</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219437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2/6/2023</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935811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2/6/2023</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338144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2/6/2023</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447324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2/6/2023</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425321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2/6/2023</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2450769161"/>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89" r:id="rId6"/>
    <p:sldLayoutId id="2147483685" r:id="rId7"/>
    <p:sldLayoutId id="2147483686" r:id="rId8"/>
    <p:sldLayoutId id="2147483687" r:id="rId9"/>
    <p:sldLayoutId id="2147483688"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akeuseof.com/create-folder-android/#:~:text=1%20Open%20the%20file%20manager%20app%20on%20your,OK%20.%205%20Your%20folder%20is%20now%20created." TargetMode="External"/><Relationship Id="rId2" Type="http://schemas.openxmlformats.org/officeDocument/2006/relationships/hyperlink" Target="https://support.apple.com/en-us/HT206481#:~:text=Follow%20these%20steps%20on%20your%20iPhone%2C%20iPad%2C%20or,use%20in%20the%20Files%20app.%205%20Tap%20Don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descr="Books on a briefcase">
            <a:extLst>
              <a:ext uri="{FF2B5EF4-FFF2-40B4-BE49-F238E27FC236}">
                <a16:creationId xmlns:a16="http://schemas.microsoft.com/office/drawing/2014/main" id="{1B60B3E0-FF31-9C7A-2C50-0713A9078004}"/>
              </a:ext>
            </a:extLst>
          </p:cNvPr>
          <p:cNvPicPr>
            <a:picLocks noChangeAspect="1"/>
          </p:cNvPicPr>
          <p:nvPr/>
        </p:nvPicPr>
        <p:blipFill rotWithShape="1">
          <a:blip r:embed="rId2"/>
          <a:srcRect t="11044" b="9451"/>
          <a:stretch/>
        </p:blipFill>
        <p:spPr>
          <a:xfrm>
            <a:off x="20" y="-1"/>
            <a:ext cx="12191980" cy="6858001"/>
          </a:xfrm>
          <a:custGeom>
            <a:avLst/>
            <a:gdLst/>
            <a:ahLst/>
            <a:cxnLst/>
            <a:rect l="l" t="t" r="r" b="b"/>
            <a:pathLst>
              <a:path w="12191999" h="6857999">
                <a:moveTo>
                  <a:pt x="0" y="0"/>
                </a:moveTo>
                <a:lnTo>
                  <a:pt x="12191999" y="0"/>
                </a:lnTo>
                <a:lnTo>
                  <a:pt x="12191999" y="6857999"/>
                </a:lnTo>
                <a:lnTo>
                  <a:pt x="4628129" y="6857999"/>
                </a:lnTo>
                <a:lnTo>
                  <a:pt x="4734519" y="6819371"/>
                </a:lnTo>
                <a:cubicBezTo>
                  <a:pt x="4938119" y="6741181"/>
                  <a:pt x="5132935" y="6652933"/>
                  <a:pt x="5315781" y="6551721"/>
                </a:cubicBezTo>
                <a:cubicBezTo>
                  <a:pt x="6619811" y="5830059"/>
                  <a:pt x="6364610" y="4934281"/>
                  <a:pt x="6058656" y="3948664"/>
                </a:cubicBezTo>
                <a:cubicBezTo>
                  <a:pt x="5601502" y="2476708"/>
                  <a:pt x="4958009" y="1222984"/>
                  <a:pt x="2540911" y="827627"/>
                </a:cubicBezTo>
                <a:cubicBezTo>
                  <a:pt x="1760946" y="699982"/>
                  <a:pt x="986522" y="591203"/>
                  <a:pt x="238021" y="541759"/>
                </a:cubicBezTo>
                <a:lnTo>
                  <a:pt x="0" y="529223"/>
                </a:lnTo>
                <a:close/>
              </a:path>
            </a:pathLst>
          </a:custGeom>
        </p:spPr>
      </p:pic>
      <p:sp>
        <p:nvSpPr>
          <p:cNvPr id="11" name="Freeform: Shape 10">
            <a:extLst>
              <a:ext uri="{FF2B5EF4-FFF2-40B4-BE49-F238E27FC236}">
                <a16:creationId xmlns:a16="http://schemas.microsoft.com/office/drawing/2014/main" id="{3B2B1500-BB55-471C-8A9E-67288297E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045E22C-A99D-41BB-AF14-EF1B1E745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525"/>
            <a:ext cx="6130391" cy="672147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3" name="Subtitle 2">
            <a:extLst>
              <a:ext uri="{FF2B5EF4-FFF2-40B4-BE49-F238E27FC236}">
                <a16:creationId xmlns:a16="http://schemas.microsoft.com/office/drawing/2014/main" id="{869D0FB8-8ACD-D7B0-570B-B22744A78724}"/>
              </a:ext>
            </a:extLst>
          </p:cNvPr>
          <p:cNvSpPr>
            <a:spLocks noGrp="1"/>
          </p:cNvSpPr>
          <p:nvPr>
            <p:ph type="subTitle" idx="1"/>
          </p:nvPr>
        </p:nvSpPr>
        <p:spPr>
          <a:xfrm>
            <a:off x="762000" y="4571999"/>
            <a:ext cx="4572000" cy="1524000"/>
          </a:xfrm>
        </p:spPr>
        <p:txBody>
          <a:bodyPr anchor="b">
            <a:normAutofit/>
          </a:bodyPr>
          <a:lstStyle/>
          <a:p>
            <a:pPr algn="l">
              <a:lnSpc>
                <a:spcPct val="115000"/>
              </a:lnSpc>
            </a:pPr>
            <a:r>
              <a:rPr lang="en-AU" sz="1700" dirty="0"/>
              <a:t>If you keep it tidy you can find things easily.</a:t>
            </a:r>
          </a:p>
          <a:p>
            <a:pPr algn="l">
              <a:lnSpc>
                <a:spcPct val="115000"/>
              </a:lnSpc>
            </a:pPr>
            <a:r>
              <a:rPr lang="en-AU" sz="1700" dirty="0"/>
              <a:t>The device could be lots of things like;</a:t>
            </a:r>
          </a:p>
          <a:p>
            <a:pPr algn="l">
              <a:lnSpc>
                <a:spcPct val="115000"/>
              </a:lnSpc>
            </a:pPr>
            <a:r>
              <a:rPr lang="en-AU" sz="1700" dirty="0"/>
              <a:t>A computer your phone or tablet or external storage device.</a:t>
            </a:r>
          </a:p>
        </p:txBody>
      </p:sp>
      <p:sp>
        <p:nvSpPr>
          <p:cNvPr id="2" name="Title 1">
            <a:extLst>
              <a:ext uri="{FF2B5EF4-FFF2-40B4-BE49-F238E27FC236}">
                <a16:creationId xmlns:a16="http://schemas.microsoft.com/office/drawing/2014/main" id="{1CA4AB3B-F173-3ED8-73F7-F7060C5B8BC1}"/>
              </a:ext>
            </a:extLst>
          </p:cNvPr>
          <p:cNvSpPr>
            <a:spLocks noGrp="1"/>
          </p:cNvSpPr>
          <p:nvPr>
            <p:ph type="ctrTitle"/>
          </p:nvPr>
        </p:nvSpPr>
        <p:spPr>
          <a:xfrm>
            <a:off x="762000" y="2299787"/>
            <a:ext cx="4572000" cy="2286000"/>
          </a:xfrm>
        </p:spPr>
        <p:txBody>
          <a:bodyPr>
            <a:normAutofit/>
          </a:bodyPr>
          <a:lstStyle/>
          <a:p>
            <a:pPr algn="l"/>
            <a:r>
              <a:rPr lang="en-AU" sz="4400"/>
              <a:t>Keeping your storage device tidy.</a:t>
            </a:r>
          </a:p>
        </p:txBody>
      </p:sp>
    </p:spTree>
    <p:extLst>
      <p:ext uri="{BB962C8B-B14F-4D97-AF65-F5344CB8AC3E}">
        <p14:creationId xmlns:p14="http://schemas.microsoft.com/office/powerpoint/2010/main" val="2263597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FDD9-529E-16C7-B0A3-26F638B18E68}"/>
              </a:ext>
            </a:extLst>
          </p:cNvPr>
          <p:cNvSpPr>
            <a:spLocks noGrp="1"/>
          </p:cNvSpPr>
          <p:nvPr>
            <p:ph type="title"/>
          </p:nvPr>
        </p:nvSpPr>
        <p:spPr/>
        <p:txBody>
          <a:bodyPr>
            <a:normAutofit fontScale="90000"/>
          </a:bodyPr>
          <a:lstStyle/>
          <a:p>
            <a:pPr algn="ctr"/>
            <a:r>
              <a:rPr lang="en-AU" dirty="0"/>
              <a:t>The root folder (folder used to be called a directory) of a USB storage device (Pen).</a:t>
            </a:r>
            <a:br>
              <a:rPr lang="en-AU" dirty="0"/>
            </a:br>
            <a:r>
              <a:rPr lang="en-AU" dirty="0"/>
              <a:t>This Pen has nothing on it.</a:t>
            </a:r>
            <a:br>
              <a:rPr lang="en-AU" dirty="0"/>
            </a:br>
            <a:endParaRPr lang="en-AU" dirty="0"/>
          </a:p>
        </p:txBody>
      </p:sp>
      <p:pic>
        <p:nvPicPr>
          <p:cNvPr id="5" name="Content Placeholder 4">
            <a:extLst>
              <a:ext uri="{FF2B5EF4-FFF2-40B4-BE49-F238E27FC236}">
                <a16:creationId xmlns:a16="http://schemas.microsoft.com/office/drawing/2014/main" id="{41A65022-7517-86D4-79C8-CB06D936E971}"/>
              </a:ext>
            </a:extLst>
          </p:cNvPr>
          <p:cNvPicPr>
            <a:picLocks noGrp="1" noChangeAspect="1"/>
          </p:cNvPicPr>
          <p:nvPr>
            <p:ph idx="1"/>
          </p:nvPr>
        </p:nvPicPr>
        <p:blipFill>
          <a:blip r:embed="rId2"/>
          <a:stretch>
            <a:fillRect/>
          </a:stretch>
        </p:blipFill>
        <p:spPr>
          <a:xfrm>
            <a:off x="1853337" y="2066925"/>
            <a:ext cx="9058185" cy="4543425"/>
          </a:xfrm>
        </p:spPr>
      </p:pic>
      <p:sp>
        <p:nvSpPr>
          <p:cNvPr id="6" name="TextBox 5">
            <a:extLst>
              <a:ext uri="{FF2B5EF4-FFF2-40B4-BE49-F238E27FC236}">
                <a16:creationId xmlns:a16="http://schemas.microsoft.com/office/drawing/2014/main" id="{BBDDE678-C1D5-1DEC-FBA5-90DFB294F052}"/>
              </a:ext>
            </a:extLst>
          </p:cNvPr>
          <p:cNvSpPr txBox="1"/>
          <p:nvPr/>
        </p:nvSpPr>
        <p:spPr>
          <a:xfrm>
            <a:off x="4638675" y="3971836"/>
            <a:ext cx="4305300" cy="1938992"/>
          </a:xfrm>
          <a:prstGeom prst="rect">
            <a:avLst/>
          </a:prstGeom>
          <a:noFill/>
        </p:spPr>
        <p:txBody>
          <a:bodyPr wrap="square" rtlCol="0">
            <a:spAutoFit/>
          </a:bodyPr>
          <a:lstStyle/>
          <a:p>
            <a:pPr algn="ctr"/>
            <a:r>
              <a:rPr lang="en-AU" sz="4000" dirty="0">
                <a:solidFill>
                  <a:schemeClr val="bg1"/>
                </a:solidFill>
              </a:rPr>
              <a:t>This could be any type of storage device.</a:t>
            </a:r>
          </a:p>
        </p:txBody>
      </p:sp>
    </p:spTree>
    <p:extLst>
      <p:ext uri="{BB962C8B-B14F-4D97-AF65-F5344CB8AC3E}">
        <p14:creationId xmlns:p14="http://schemas.microsoft.com/office/powerpoint/2010/main" val="3592128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7C6D0-F6C1-4A0C-136B-C765417FDEBE}"/>
              </a:ext>
            </a:extLst>
          </p:cNvPr>
          <p:cNvSpPr>
            <a:spLocks noGrp="1"/>
          </p:cNvSpPr>
          <p:nvPr>
            <p:ph type="title"/>
          </p:nvPr>
        </p:nvSpPr>
        <p:spPr>
          <a:xfrm>
            <a:off x="762000" y="361950"/>
            <a:ext cx="10668000" cy="990600"/>
          </a:xfrm>
        </p:spPr>
        <p:txBody>
          <a:bodyPr/>
          <a:lstStyle/>
          <a:p>
            <a:pPr algn="ctr"/>
            <a:r>
              <a:rPr lang="en-AU" dirty="0"/>
              <a:t>The “C” Drive of my HP Laptop.</a:t>
            </a:r>
          </a:p>
        </p:txBody>
      </p:sp>
      <p:pic>
        <p:nvPicPr>
          <p:cNvPr id="5" name="Content Placeholder 4">
            <a:extLst>
              <a:ext uri="{FF2B5EF4-FFF2-40B4-BE49-F238E27FC236}">
                <a16:creationId xmlns:a16="http://schemas.microsoft.com/office/drawing/2014/main" id="{4C8F3838-BABB-013C-5436-AC03FF08D986}"/>
              </a:ext>
            </a:extLst>
          </p:cNvPr>
          <p:cNvPicPr>
            <a:picLocks noGrp="1" noChangeAspect="1"/>
          </p:cNvPicPr>
          <p:nvPr>
            <p:ph idx="1"/>
          </p:nvPr>
        </p:nvPicPr>
        <p:blipFill>
          <a:blip r:embed="rId2"/>
          <a:stretch>
            <a:fillRect/>
          </a:stretch>
        </p:blipFill>
        <p:spPr>
          <a:xfrm>
            <a:off x="1586482" y="1285875"/>
            <a:ext cx="8148068" cy="5457825"/>
          </a:xfrm>
        </p:spPr>
      </p:pic>
    </p:spTree>
    <p:extLst>
      <p:ext uri="{BB962C8B-B14F-4D97-AF65-F5344CB8AC3E}">
        <p14:creationId xmlns:p14="http://schemas.microsoft.com/office/powerpoint/2010/main" val="1770020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F6648-2C25-148A-C209-5FD06283B68C}"/>
              </a:ext>
            </a:extLst>
          </p:cNvPr>
          <p:cNvSpPr>
            <a:spLocks noGrp="1"/>
          </p:cNvSpPr>
          <p:nvPr>
            <p:ph type="title"/>
          </p:nvPr>
        </p:nvSpPr>
        <p:spPr>
          <a:xfrm>
            <a:off x="762000" y="270588"/>
            <a:ext cx="10668000" cy="961053"/>
          </a:xfrm>
        </p:spPr>
        <p:txBody>
          <a:bodyPr/>
          <a:lstStyle/>
          <a:p>
            <a:pPr algn="ctr"/>
            <a:r>
              <a:rPr lang="en-AU" dirty="0"/>
              <a:t>Temp Folder.</a:t>
            </a:r>
          </a:p>
        </p:txBody>
      </p:sp>
      <p:pic>
        <p:nvPicPr>
          <p:cNvPr id="5" name="Content Placeholder 4">
            <a:extLst>
              <a:ext uri="{FF2B5EF4-FFF2-40B4-BE49-F238E27FC236}">
                <a16:creationId xmlns:a16="http://schemas.microsoft.com/office/drawing/2014/main" id="{86BFA377-9438-16BF-6152-C8707FE216AA}"/>
              </a:ext>
            </a:extLst>
          </p:cNvPr>
          <p:cNvPicPr>
            <a:picLocks noGrp="1" noChangeAspect="1"/>
          </p:cNvPicPr>
          <p:nvPr>
            <p:ph idx="1"/>
          </p:nvPr>
        </p:nvPicPr>
        <p:blipFill>
          <a:blip r:embed="rId2"/>
          <a:stretch>
            <a:fillRect/>
          </a:stretch>
        </p:blipFill>
        <p:spPr>
          <a:xfrm>
            <a:off x="762000" y="1237503"/>
            <a:ext cx="10668000" cy="5214843"/>
          </a:xfrm>
        </p:spPr>
      </p:pic>
      <p:sp>
        <p:nvSpPr>
          <p:cNvPr id="6" name="TextBox 5">
            <a:extLst>
              <a:ext uri="{FF2B5EF4-FFF2-40B4-BE49-F238E27FC236}">
                <a16:creationId xmlns:a16="http://schemas.microsoft.com/office/drawing/2014/main" id="{D78BFE2A-3E06-DD03-C67F-D68E06FC7588}"/>
              </a:ext>
            </a:extLst>
          </p:cNvPr>
          <p:cNvSpPr txBox="1"/>
          <p:nvPr/>
        </p:nvSpPr>
        <p:spPr>
          <a:xfrm>
            <a:off x="4467224" y="4171950"/>
            <a:ext cx="5591176" cy="923330"/>
          </a:xfrm>
          <a:prstGeom prst="rect">
            <a:avLst/>
          </a:prstGeom>
          <a:noFill/>
        </p:spPr>
        <p:txBody>
          <a:bodyPr wrap="square" rtlCol="0">
            <a:spAutoFit/>
          </a:bodyPr>
          <a:lstStyle/>
          <a:p>
            <a:pPr algn="ctr"/>
            <a:r>
              <a:rPr lang="en-AU" dirty="0">
                <a:solidFill>
                  <a:schemeClr val="bg1"/>
                </a:solidFill>
              </a:rPr>
              <a:t>On  a device It is normal to have a folder called “Temp”.  This used for files that you only require temporally.</a:t>
            </a:r>
          </a:p>
        </p:txBody>
      </p:sp>
    </p:spTree>
    <p:extLst>
      <p:ext uri="{BB962C8B-B14F-4D97-AF65-F5344CB8AC3E}">
        <p14:creationId xmlns:p14="http://schemas.microsoft.com/office/powerpoint/2010/main" val="3204729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4463A-CBDF-93F9-D31A-A239DC3DF531}"/>
              </a:ext>
            </a:extLst>
          </p:cNvPr>
          <p:cNvSpPr>
            <a:spLocks noGrp="1"/>
          </p:cNvSpPr>
          <p:nvPr>
            <p:ph type="title"/>
          </p:nvPr>
        </p:nvSpPr>
        <p:spPr>
          <a:xfrm>
            <a:off x="762000" y="233266"/>
            <a:ext cx="10668000" cy="1129004"/>
          </a:xfrm>
        </p:spPr>
        <p:txBody>
          <a:bodyPr/>
          <a:lstStyle/>
          <a:p>
            <a:pPr algn="ctr"/>
            <a:r>
              <a:rPr lang="en-AU" dirty="0"/>
              <a:t>Making a Folder.</a:t>
            </a:r>
          </a:p>
        </p:txBody>
      </p:sp>
      <p:sp>
        <p:nvSpPr>
          <p:cNvPr id="3" name="Content Placeholder 2">
            <a:extLst>
              <a:ext uri="{FF2B5EF4-FFF2-40B4-BE49-F238E27FC236}">
                <a16:creationId xmlns:a16="http://schemas.microsoft.com/office/drawing/2014/main" id="{69063616-D179-3653-2AFA-F69A49F5F18C}"/>
              </a:ext>
            </a:extLst>
          </p:cNvPr>
          <p:cNvSpPr>
            <a:spLocks noGrp="1"/>
          </p:cNvSpPr>
          <p:nvPr>
            <p:ph idx="1"/>
          </p:nvPr>
        </p:nvSpPr>
        <p:spPr>
          <a:xfrm>
            <a:off x="335901" y="1362270"/>
            <a:ext cx="11532637" cy="4741813"/>
          </a:xfrm>
        </p:spPr>
        <p:txBody>
          <a:bodyPr>
            <a:normAutofit lnSpcReduction="10000"/>
          </a:bodyPr>
          <a:lstStyle/>
          <a:p>
            <a:r>
              <a:rPr lang="en-AU" dirty="0"/>
              <a:t>I am using Windows 11, and making folders is slightly different but if you poke around you will figure it out on other devices.</a:t>
            </a:r>
          </a:p>
          <a:p>
            <a:r>
              <a:rPr lang="en-AU" dirty="0"/>
              <a:t>This is how I do it, I hold the  Windows key and press E to get into Windows Explorer. I select the drive that I want the folder on and in the top left hand corner click on New it opens a box  and select Folder. </a:t>
            </a:r>
          </a:p>
          <a:p>
            <a:r>
              <a:rPr lang="en-AU" dirty="0"/>
              <a:t>A box will open  with New Folder  in it and the text is highlighted the curser will be flashing and you can now type your new folders name that could be for example “Shopping List”.</a:t>
            </a:r>
          </a:p>
        </p:txBody>
      </p:sp>
    </p:spTree>
    <p:extLst>
      <p:ext uri="{BB962C8B-B14F-4D97-AF65-F5344CB8AC3E}">
        <p14:creationId xmlns:p14="http://schemas.microsoft.com/office/powerpoint/2010/main" val="717505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2E5C-D493-1A84-6036-F053EAE2B5E0}"/>
              </a:ext>
            </a:extLst>
          </p:cNvPr>
          <p:cNvSpPr>
            <a:spLocks noGrp="1"/>
          </p:cNvSpPr>
          <p:nvPr>
            <p:ph type="title"/>
          </p:nvPr>
        </p:nvSpPr>
        <p:spPr/>
        <p:txBody>
          <a:bodyPr/>
          <a:lstStyle/>
          <a:p>
            <a:pPr algn="ctr"/>
            <a:r>
              <a:rPr lang="en-AU" dirty="0"/>
              <a:t>Folders on other devices.</a:t>
            </a:r>
          </a:p>
        </p:txBody>
      </p:sp>
      <p:sp>
        <p:nvSpPr>
          <p:cNvPr id="3" name="Content Placeholder 2">
            <a:extLst>
              <a:ext uri="{FF2B5EF4-FFF2-40B4-BE49-F238E27FC236}">
                <a16:creationId xmlns:a16="http://schemas.microsoft.com/office/drawing/2014/main" id="{E6403C5E-670D-99BB-537F-D4C0AF56DF13}"/>
              </a:ext>
            </a:extLst>
          </p:cNvPr>
          <p:cNvSpPr>
            <a:spLocks noGrp="1"/>
          </p:cNvSpPr>
          <p:nvPr>
            <p:ph idx="1"/>
          </p:nvPr>
        </p:nvSpPr>
        <p:spPr/>
        <p:txBody>
          <a:bodyPr/>
          <a:lstStyle/>
          <a:p>
            <a:r>
              <a:rPr lang="en-US" dirty="0">
                <a:hlinkClick r:id="rId2"/>
              </a:rPr>
              <a:t>APPLE.</a:t>
            </a:r>
          </a:p>
          <a:p>
            <a:r>
              <a:rPr lang="en-US" dirty="0">
                <a:hlinkClick r:id="rId2"/>
              </a:rPr>
              <a:t>Use the Files app on your iPhone, iPad, or iPod touch - Apple Support</a:t>
            </a:r>
            <a:endParaRPr lang="en-US" dirty="0"/>
          </a:p>
          <a:p>
            <a:r>
              <a:rPr lang="en-US" dirty="0"/>
              <a:t>ANDROID.</a:t>
            </a:r>
          </a:p>
          <a:p>
            <a:r>
              <a:rPr lang="en-US" dirty="0">
                <a:hlinkClick r:id="rId3"/>
              </a:rPr>
              <a:t>How to Create Folders in Android (makeuseof.com)</a:t>
            </a:r>
            <a:endParaRPr lang="en-AU" dirty="0"/>
          </a:p>
        </p:txBody>
      </p:sp>
    </p:spTree>
    <p:extLst>
      <p:ext uri="{BB962C8B-B14F-4D97-AF65-F5344CB8AC3E}">
        <p14:creationId xmlns:p14="http://schemas.microsoft.com/office/powerpoint/2010/main" val="633461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24DE6-C782-654A-5295-6312D642FA5A}"/>
              </a:ext>
            </a:extLst>
          </p:cNvPr>
          <p:cNvSpPr>
            <a:spLocks noGrp="1"/>
          </p:cNvSpPr>
          <p:nvPr>
            <p:ph type="title"/>
          </p:nvPr>
        </p:nvSpPr>
        <p:spPr/>
        <p:txBody>
          <a:bodyPr/>
          <a:lstStyle/>
          <a:p>
            <a:pPr algn="ctr"/>
            <a:r>
              <a:rPr lang="en-AU" dirty="0"/>
              <a:t>I hope this has helped.</a:t>
            </a:r>
          </a:p>
        </p:txBody>
      </p:sp>
      <p:pic>
        <p:nvPicPr>
          <p:cNvPr id="5" name="Content Placeholder 4">
            <a:extLst>
              <a:ext uri="{FF2B5EF4-FFF2-40B4-BE49-F238E27FC236}">
                <a16:creationId xmlns:a16="http://schemas.microsoft.com/office/drawing/2014/main" id="{59A5DE5A-2F8A-5F76-F2C7-BBFBDF7337FB}"/>
              </a:ext>
            </a:extLst>
          </p:cNvPr>
          <p:cNvPicPr>
            <a:picLocks noGrp="1" noChangeAspect="1"/>
          </p:cNvPicPr>
          <p:nvPr>
            <p:ph idx="1"/>
          </p:nvPr>
        </p:nvPicPr>
        <p:blipFill>
          <a:blip r:embed="rId2"/>
          <a:stretch>
            <a:fillRect/>
          </a:stretch>
        </p:blipFill>
        <p:spPr>
          <a:xfrm>
            <a:off x="762000" y="1985169"/>
            <a:ext cx="3190875" cy="3543300"/>
          </a:xfrm>
        </p:spPr>
      </p:pic>
      <p:sp>
        <p:nvSpPr>
          <p:cNvPr id="6" name="TextBox 5">
            <a:extLst>
              <a:ext uri="{FF2B5EF4-FFF2-40B4-BE49-F238E27FC236}">
                <a16:creationId xmlns:a16="http://schemas.microsoft.com/office/drawing/2014/main" id="{7BCB9F76-FAFE-888B-F440-045909EDD735}"/>
              </a:ext>
            </a:extLst>
          </p:cNvPr>
          <p:cNvSpPr txBox="1"/>
          <p:nvPr/>
        </p:nvSpPr>
        <p:spPr>
          <a:xfrm>
            <a:off x="4229100" y="1985169"/>
            <a:ext cx="7581900" cy="3693319"/>
          </a:xfrm>
          <a:prstGeom prst="rect">
            <a:avLst/>
          </a:prstGeom>
          <a:noFill/>
        </p:spPr>
        <p:txBody>
          <a:bodyPr wrap="square" rtlCol="0">
            <a:spAutoFit/>
          </a:bodyPr>
          <a:lstStyle/>
          <a:p>
            <a:r>
              <a:rPr lang="en-AU" sz="2400" dirty="0"/>
              <a:t>This cartoon is not a joke  the kids can help us a lot. </a:t>
            </a:r>
          </a:p>
          <a:p>
            <a:r>
              <a:rPr lang="en-AU" sz="2400" dirty="0"/>
              <a:t>They usually just play around and get results. </a:t>
            </a:r>
          </a:p>
          <a:p>
            <a:r>
              <a:rPr lang="en-AU" sz="2400" dirty="0"/>
              <a:t>They rarely damage something seriously.</a:t>
            </a:r>
          </a:p>
          <a:p>
            <a:endParaRPr lang="en-AU" sz="2400" dirty="0"/>
          </a:p>
          <a:p>
            <a:r>
              <a:rPr lang="en-AU" sz="2400" dirty="0"/>
              <a:t>So why don’t you give it a try doing things with your device and you will learn.</a:t>
            </a:r>
          </a:p>
          <a:p>
            <a:endParaRPr lang="en-AU" dirty="0"/>
          </a:p>
          <a:p>
            <a:pPr algn="ctr"/>
            <a:r>
              <a:rPr lang="en-AU" sz="3600" b="1" dirty="0">
                <a:solidFill>
                  <a:srgbClr val="FF0000"/>
                </a:solidFill>
                <a:highlight>
                  <a:srgbClr val="FFFF00"/>
                </a:highlight>
              </a:rPr>
              <a:t>If you have any questions now is the time to ask</a:t>
            </a:r>
            <a:r>
              <a:rPr lang="en-AU" b="1" dirty="0">
                <a:solidFill>
                  <a:srgbClr val="FF0000"/>
                </a:solidFill>
                <a:highlight>
                  <a:srgbClr val="FFFF00"/>
                </a:highlight>
              </a:rPr>
              <a:t>.</a:t>
            </a:r>
          </a:p>
        </p:txBody>
      </p:sp>
    </p:spTree>
    <p:extLst>
      <p:ext uri="{BB962C8B-B14F-4D97-AF65-F5344CB8AC3E}">
        <p14:creationId xmlns:p14="http://schemas.microsoft.com/office/powerpoint/2010/main" val="2433134542"/>
      </p:ext>
    </p:extLst>
  </p:cSld>
  <p:clrMapOvr>
    <a:masterClrMapping/>
  </p:clrMapOvr>
</p:sld>
</file>

<file path=ppt/theme/theme1.xml><?xml version="1.0" encoding="utf-8"?>
<a:theme xmlns:a="http://schemas.openxmlformats.org/drawingml/2006/main" name="PebbleVTI">
  <a:themeElements>
    <a:clrScheme name="AnalogousFromLightSeedRightStep">
      <a:dk1>
        <a:srgbClr val="000000"/>
      </a:dk1>
      <a:lt1>
        <a:srgbClr val="FFFFFF"/>
      </a:lt1>
      <a:dk2>
        <a:srgbClr val="412C24"/>
      </a:dk2>
      <a:lt2>
        <a:srgbClr val="E2E8E8"/>
      </a:lt2>
      <a:accent1>
        <a:srgbClr val="C69696"/>
      </a:accent1>
      <a:accent2>
        <a:srgbClr val="BA977F"/>
      </a:accent2>
      <a:accent3>
        <a:srgbClr val="ABA481"/>
      </a:accent3>
      <a:accent4>
        <a:srgbClr val="9CA974"/>
      </a:accent4>
      <a:accent5>
        <a:srgbClr val="90AC82"/>
      </a:accent5>
      <a:accent6>
        <a:srgbClr val="78B07C"/>
      </a:accent6>
      <a:hlink>
        <a:srgbClr val="568D8D"/>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otalTime>99</TotalTime>
  <Words>329</Words>
  <Application>Microsoft Office PowerPoint</Application>
  <PresentationFormat>Widescreen</PresentationFormat>
  <Paragraphs>26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Avenir Next LT Pro</vt:lpstr>
      <vt:lpstr>Avenir Next LT Pro Light</vt:lpstr>
      <vt:lpstr>Sitka Subheading</vt:lpstr>
      <vt:lpstr>PebbleVTI</vt:lpstr>
      <vt:lpstr>Keeping your storage device tidy.</vt:lpstr>
      <vt:lpstr>The root folder (folder used to be called a directory) of a USB storage device (Pen). This Pen has nothing on it. </vt:lpstr>
      <vt:lpstr>The “C” Drive of my HP Laptop.</vt:lpstr>
      <vt:lpstr>Temp Folder.</vt:lpstr>
      <vt:lpstr>Making a Folder.</vt:lpstr>
      <vt:lpstr>Folders on other devices.</vt:lpstr>
      <vt:lpstr>I hope this has helped.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your storage device tidy.</dc:title>
  <dc:creator>Peter Trewern</dc:creator>
  <cp:lastModifiedBy>Peter Trewern</cp:lastModifiedBy>
  <cp:revision>15</cp:revision>
  <dcterms:created xsi:type="dcterms:W3CDTF">2023-02-05T22:40:18Z</dcterms:created>
  <dcterms:modified xsi:type="dcterms:W3CDTF">2023-02-06T00:19:34Z</dcterms:modified>
</cp:coreProperties>
</file>