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8"/>
  </p:notesMasterIdLst>
  <p:sldIdLst>
    <p:sldId id="256" r:id="rId2"/>
    <p:sldId id="257" r:id="rId3"/>
    <p:sldId id="266" r:id="rId4"/>
    <p:sldId id="258" r:id="rId5"/>
    <p:sldId id="259" r:id="rId6"/>
    <p:sldId id="271" r:id="rId7"/>
    <p:sldId id="269" r:id="rId8"/>
    <p:sldId id="270" r:id="rId9"/>
    <p:sldId id="261" r:id="rId10"/>
    <p:sldId id="260" r:id="rId11"/>
    <p:sldId id="262" r:id="rId12"/>
    <p:sldId id="263" r:id="rId13"/>
    <p:sldId id="264" r:id="rId14"/>
    <p:sldId id="265"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8" autoAdjust="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24-05-09T07:06:11.0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11630 7703 0,'-28'28'204,"1"-28"-173,-1 0-31,0 0 15,-27 27 1,0-27 0,27 28-16,-27-1 15,0-27 1,27 0 0,-27 0-16,27 0 15,-27 0-15,-28 0 16,55 28-16,-27-28 15,-28 0-15,56 28 0,-29-28 16,-26 0-16,54 0 16,-27 27-1,-28-27-15,28 0 16,-28 28-16,27-28 16,29 0-16,-56 0 15,28 0-15,27 28 16,-27-28-16,27 0 15,-27 0-15,27 0 16,1 0-16,-1 0 16,1 27-1,-29-27 1,1 0 0,27 0-16,-27 0 15,-28 0-15,56 0 31,-29 28-31,29-28 0,-28 0 16,27 0-16,0 0 16,1 0-16,-1 0 15,-27 0 1,27 0-16,1 27 16,-29-27-16,-27 0 15,56 0-15,-28 0 0,55 28 16,-56-28-16,29 0 15,-1 0-15,0 0 16,1 0-16,-28 0 16,27 0-1,0 0 1,-27 0-16,27 0 16,-27 28-16,0-28 15,27 0-15,-27 0 16,0 0-1,27 27-15,1-27 0,-29 0 16,29 0-16,-1 0 16,0 0-1,1 0-15,-1 28 16,1-28 0,-1 0-16,-27 0 15,27 0 1,0 0-16,1 0 31,-1 0-31,1 0 16,-29 0-1,29 0-15,-56 27 16,0-27-16,28 0 16,-56 0 124,56 0-140,-28 0 0,-27 0 16,54 0-1,1 0-15,28 0 16,-1 0-16,0 0 16,1 0-1,-1 0-15,-55 0 16,-27-27-16,54 27 16,-26-28-16,-1 28 0,55 0 15,0 0-15,1-27 16,-1 27 93,1 0-93,-1 0-16,0 0 15,1-28-15,27 0 16,-28 28 125,0 0-141,1-27 0,27-1 15,0 1 1,-55 27 78,27-28-94,0 0 15,1 1-15,-1 27 16,-27-28 0,0 0-1,-1 1-15,-54-28 16,82 55-16,-55-28 15,28 0-15,27 28 16,1-27-16,54 27 516,1 0-501,0 0-15,-1 27 32,1-27-32,0 0 15,27 0-15,0 0 31,-27 0-15,27 28 0,-27-28-16,27 0 15,0 0-15,-27 0 16,27 0-16,-27 28 16,27-28-1,-28 27-15,29-27 16,27 0-1,-28 0-15,55 0 16,-27 0-16,55 28 0,-27-28 16,-56 27-16,56-27 15,-56 0-15,-28 0 16,56 0-16,-55 0 16,0 0-16,-1 0 171,28 0-155,1 0 15,-1 0-31,-28 0 16,56 0-16,0 0 16,55 0-16,-82 0 0,26 0 15,1 0-15,0 0 16,0 0-16,-28 0 15,1 0-15,26 0 16,1 0 0,-27 0-16,54 0 15,-27 0-15,0 0 16,55 0-16,-28 0 16,1 0-16,55 0 15,-83 0-15,27 0 16,-27 0-16,-28 0 0,28 0 15,-55 0 1,27 0 172,-27 0-173,-1 0 16,1 0-15,27 0 31,-55-27-47,28 27 0,27 0 16,0-28 343,-27 28-343,-1 0-16,1 0 640,0 0-624,-1 0 46,1 0-46,-1 28-16,1-28 16,0 0-1,-1 0 1,29 0-1,-29 0-15,1 0 32,-1 0-32,1 0 15,0 0 1,-1 0 0,1 0-1,0 0-15,-1 0 31,1 0 298,-1 27-314,1-27-15,27 0 16,56 0-16,-56 28 15,28-28-15,-28 0 0,-27 0 16,27 0-16</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24-05-09T07:06:51.412"/>
    </inkml:context>
    <inkml:brush xml:id="br0">
      <inkml:brushProperty name="width" value="0.05292" units="cm"/>
      <inkml:brushProperty name="height" value="0.05292" units="cm"/>
      <inkml:brushProperty name="color" value="#FF0000"/>
    </inkml:brush>
  </inkml:definitions>
  <inkml:trace contextRef="#ctx0" brushRef="#br0">9282 17449 0,'27'-28'141,"1"1"-126,27-1-15,-27 28 16,55-28-16,27 28 16,1-27-16,82-28 15,-55 27 1,0 0-16,166 1 15,-138 27-15,110 0 16,-27-28-16,110 28 16,-55-55-16,-28 55 15,28 0-15,-28-28 16,-83 28-16,84 0 16,-29 0-16,-82 0 15,83 0-15,82 0 16,-27 0-16,-28 0 15,83 0-15,-110 0 16,27 0-16,56 0 16,-167 0-16,1 0 15,-83 0-15,-55 0 16,-1 0-16,-27 28 250,-27-28-250,-1 0 16,28 55-1,-55-27-15,55-1 16,-28-27-16,28 28 31,-55 0-15,0-1-1,-28 28-15,28-27 0,-56 27 16,1 1-16,-29-1 16,84-28-1,-28 1-15,-27 27 16,27-27-16,0-1 15,0 1-15,28-28 16,27 0-16,1 0 47,-1 0-47,-27 0 16,-28 0-1,-55-28-15,-28 1 16,-27-1-1,-83 28-15,82-27 0,-27-1 0,-55-27 16,83 27-16,-1 28 16,-54-27-16,110 27 15,27 0-15,28 0 16,-27 0 0,54 0-16,29 0 15,-56 0-15,55 0 16,-27 0-1,27 0-15,1 0 0,-28 0 16,-1 0-16,1 0 16,0 0-16,-56 27 15,56-27-15,-28 0 32,-27 0-32,27 0 0,-28 28 15,1-28-15,-28 0 16,55 0-16,28 0 15,-56 0-15,28 27 16,56-27-16,-29 0 16,29 0-16</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24-05-09T07:08:57.650"/>
    </inkml:context>
    <inkml:brush xml:id="br0">
      <inkml:brushProperty name="width" value="0.05292" units="cm"/>
      <inkml:brushProperty name="height" value="0.05292" units="cm"/>
      <inkml:brushProperty name="color" value="#FF0000"/>
    </inkml:brush>
  </inkml:definitions>
  <inkml:trace contextRef="#ctx0" brushRef="#br0">31546 4804 0,'-27'28'266,"-1"-28"-251,1 27-15,-1-27 31,0 28-15,1-28-16,27 28 31,-28-28-15,-27 0-16,27 27 0,-27-27 16,0 28-1,0-1-15,-28-27 0,55 28 16,-27-28-16,0 0 15,-28 0 1,83 28 0,-56-28-1,1 0-15,-28 0 32,56 0-32,-56 0 0,-28 27 0,56-27 0,-55 0 15,-1 0 1,28 0-16,28 0 0,-28 28 15,-27-28-15,-1 0 16,56 0 0,-56 0-1,1 0-15,27 0 0,0 0 32,28 0-32,27 0 0,1 0 15,-1 0 1,0 27 46,-27-27-62,0 0 0,-28 0 16,0 0-16,28 0 16,-28 0-16,0 0 15,28 0-15,0 0 16,-1 0-16,29 0 15,-1 0 64,-27 0-64,0 0-15,-1-27 16,29 27-1,-1 0 17,-27 0 15,27 0-47,-82 0 15,27 0-15,28 0 0,-28 0 16,0 0-1,55 0-15,1 0 16,-1 0 31,0 0-31,-27 0-16,28 0 15,-1 0-15,-27-28 16,-1 28-16,29 0 15,-1 0-15,1 0 16,-1 0 0,-27 0-16,27-27 15,-27 27 17,27 0-32,-27 0 15,0 0-15,27 0 16,-55 0-16,28 0 15,0 0 1,-1-28-16,1 28 16,28 0-16,-29 0 15,29 0-15,-1 0 16,0 0-16,1 0 16,-28 0-1,27-28 1,0 28-1,1 0 1,-1 0-16,0 0 16,1 0-16,-1 0 15,1 0 1,-1 0-16,0 0 16,1 0-1,-1 0-15,28-27 16,-27 27-1,-1 0 1,0 0-16,1 0 0,-1 0 16,-27 0-16,27-28 15,1 28-15,-29 0 16,29 0-16,-1 0 16,0 0-16,1 0 31,-1 0 31,1 0-62,-1 0 0,-27 0 16,27 0 15,0 0-15,1 0-1,-1 0 1,1 0-16,-29 0 16,-27 0-16,28 0 15,0 0-15,-28 0 16,55 0-16,-54 0 16,26 0-16,1 0 0,-28 0 15,0 0 1,28 0-16,-28 0 15,0 0-15,28 0 16,27 0-16,1 0 16,-1 0-16,1 0 15,-1 0-15,0 0 16,1 0 0,-1 0 46,0 0-62,1 0 16,-1 0-1,1 0 1,-1 0 0,0 0-16,1 0 15,-1 0 1,0 0-16,1 0 15,-56 0-15,28 0 0,27 0 16,-82 0 0,82 0-16,0 0 0,1 0 15,-1 0 95,0 0-95,1 0 17,54 0 436,1 0-452,27 0 0,-27 0-1,27 0 1,-27 0-16,55 0 0,-28 0 15,28 28-15,-56-28 16,1 0-16,0 0 16,-1 0-1,29 0-15,-1 0 0,0 0 32,-27 0-32,27 0 15,-27 0-15,27 27 16,55-27-16,1 0 31,-56 0-31,28 0 16,0 0-16,-28 0 15,28 0-15,-55 0 16,27 0 0,-28 28-1,29-28-15,-1 0 0,0 0 16,0 0-16,28 28 15,-27-28-15,-1 0 16,-28 0-16,56 27 16,-27-27-16,-1 0 15,0 0-15,0 28 16,-27-28-16,0 0 16,-1 0-1,1 0 1,-1 0-1,1 0-15,0 0 16,-1 0 0,1 0-16,27 27 15,28-27-15,-28 0 16,28 0 0,28 28-16,-84-28 15,56 0-15,28 28 16,-29-28-16,-54 0 15,55 0-15,-55 0 16,-1 0-16,1 0 0,27 27 16,-27-27-16,-1 0 15,29 0-15,-29 0 16,1 28 0,-1-28-16,1 0 15,0 0 1,-1 0-16,1 0 15,0 0 48,-1 0-47,1 0-16,-1 0 0,29 0 15,-29 0-15,1 0 16,0 0-16,27 0 15,-28 0-15,1 0 16,0 0-16,-1 0 16,1 0-16,0 0 15,-1 0-15,1 0 16,-1 0 31,1 0-47,0 0 15,27 0-15,-27 0 16,27 0-16,0 0 16,-27-28-1,27 28 1,-27 0 0,-1 0-16,1 0 15,-1 0-15,1 0 16,0 0-1,27 0-15,28 0 16,-28 0 0,28 0-16,27 0 0,-54 0 15,54 0 1,-27 0-16,27 0 16,-82 0-16,55 0 15,0 28-15,-56-28 16,56 0-16,-27 0 15,26 27-15,-26-27 16,-1 0-16,0 0 16,-27 0-16,-28 28 0,55-28 31,-27 0-31,-1 0 16,1 0-16,0 0 15,-1 0 1,1 0-1,27 0 1,-27 0-16,-1 0 16,29 0-1,-29 0 1,1 0 0,-1 0-1,1-28 1,0 28-16,-1 0 15,29 0-15,-1 0 16,0 0-16,28-27 16,-55 27-1,27 0-15,-28 0 16,1 0-16,0 0 16,-1 0-1,1 0 1,0 0-16,-1 0 31,1-28-31,-1 28 31,1 0-31,0 0 16,-28-27 0,27 27 15,1 0-16,0 0-15,-28-28 16,27 28 15,-27-28-15,28 28-16,-28-27 16,55 27 140,-27 0-125,-28-28-31,55 28 0,-27-27 0,-1 27 16,1-28-1,-1 28-15,1 0 157,-28-28-142,28 28-15,-28-27 125,55 27-109,-27 0-16,27 0 15,0-28 1,-27 28-16,27 0 16,-28 0-1,1-27 1,0 27 31,-28-28-32,27 28-15,1 0 16,0-28-16,-1 28 16,1 0-1,-1 0 1</inkml:trace>
  <inkml:trace contextRef="#ctx0" brushRef="#br0" timeOffset="7715.69">32237 3976 0,'0'-28'156,"28"28"47,-1 0-203,1 0 16,0-27-1,-1-1-15,1 28 32,-1 0-17,1 0 1,-28-28-1,28 28 17,-1-27-17,1-1 1,0 28 46,-1 0-46,1-27 172,-28-1-173,27 28 173,1 0-110,0 0-47,-1 0-15,1 0-16,27 0 15,-27 0 17,-1 0-17,1 0-15,-28 28 281,28-28-281,-1 0 16,-27 27 0,0 1-1,0-1 142,0 29 702,0-29-843,0 1-1,0-1 1,0 1 15,0 0-15,0-1-1,0 1-15,0 0 32,0-1-17,-27 1-15,27-1 16,0 29 15,0-29 469,-28-27-484,-27 0 31,0 0 671,27 0-671,0 0-16,1 0 1,-29 0 46,29 0-63,-1 0-15,-27 0 235,27 0-235,1 0 47,-1 28-32,0-28-15,1 0 32,-1 0-32,1 0 15,-1 0 1,0 27 93,28 1 469,0 0-531,0-1-47,0 1 0,0-1 0,-27 29 0,-1-29 16,28 28-1,-28 1-15,1 82 16,27-111 31,0 1-31,0 0-1,0-1 16,-83-27-31,83 28 16,0-1 0,0 1-1,0 0-15,0-1 32</inkml:trace>
  <inkml:trace contextRef="#ctx0" brushRef="#br0" timeOffset="8971.95">31988 5660 0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4A652-953B-4969-8622-1465752B6208}" type="datetimeFigureOut">
              <a:rPr lang="en-AU" smtClean="0"/>
              <a:t>9/05/2024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8F43A-9F1D-42BC-B20D-9813B4678B4A}" type="slidenum">
              <a:rPr lang="en-AU" smtClean="0"/>
              <a:t>‹#›</a:t>
            </a:fld>
            <a:endParaRPr lang="en-AU"/>
          </a:p>
        </p:txBody>
      </p:sp>
    </p:spTree>
    <p:extLst>
      <p:ext uri="{BB962C8B-B14F-4D97-AF65-F5344CB8AC3E}">
        <p14:creationId xmlns:p14="http://schemas.microsoft.com/office/powerpoint/2010/main" val="378121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FA38F43A-9F1D-42BC-B20D-9813B4678B4A}" type="slidenum">
              <a:rPr lang="en-AU" smtClean="0"/>
              <a:t>2</a:t>
            </a:fld>
            <a:endParaRPr lang="en-AU"/>
          </a:p>
        </p:txBody>
      </p:sp>
    </p:spTree>
    <p:extLst>
      <p:ext uri="{BB962C8B-B14F-4D97-AF65-F5344CB8AC3E}">
        <p14:creationId xmlns:p14="http://schemas.microsoft.com/office/powerpoint/2010/main" val="25193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er</a:t>
            </a:r>
          </a:p>
        </p:txBody>
      </p:sp>
      <p:sp>
        <p:nvSpPr>
          <p:cNvPr id="4" name="Slide Number Placeholder 3"/>
          <p:cNvSpPr>
            <a:spLocks noGrp="1"/>
          </p:cNvSpPr>
          <p:nvPr>
            <p:ph type="sldNum" sz="quarter" idx="5"/>
          </p:nvPr>
        </p:nvSpPr>
        <p:spPr/>
        <p:txBody>
          <a:bodyPr/>
          <a:lstStyle/>
          <a:p>
            <a:fld id="{FA38F43A-9F1D-42BC-B20D-9813B4678B4A}" type="slidenum">
              <a:rPr lang="en-AU" smtClean="0"/>
              <a:t>9</a:t>
            </a:fld>
            <a:endParaRPr lang="en-AU"/>
          </a:p>
        </p:txBody>
      </p:sp>
    </p:spTree>
    <p:extLst>
      <p:ext uri="{BB962C8B-B14F-4D97-AF65-F5344CB8AC3E}">
        <p14:creationId xmlns:p14="http://schemas.microsoft.com/office/powerpoint/2010/main" val="417153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5/9/2024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1124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5/9/2024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0774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5/9/2024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2869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5/9/2024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1275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5/9/2024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4391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5/9/2024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0384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5/9/2024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8902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5/9/2024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5783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5/9/2024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3207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5/9/2024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3401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5/9/2024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6685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5/9/2024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49020383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qpOPk33EAi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 name="Picture 3" descr="A colorful triangle pattern with light&#10;&#10;Description automatically generated with medium confidence">
            <a:extLst>
              <a:ext uri="{FF2B5EF4-FFF2-40B4-BE49-F238E27FC236}">
                <a16:creationId xmlns:a16="http://schemas.microsoft.com/office/drawing/2014/main" id="{797955A3-DEA3-2FC3-B5FF-B107BD56E4CA}"/>
              </a:ext>
            </a:extLst>
          </p:cNvPr>
          <p:cNvPicPr>
            <a:picLocks noChangeAspect="1"/>
          </p:cNvPicPr>
          <p:nvPr/>
        </p:nvPicPr>
        <p:blipFill rotWithShape="1">
          <a:blip r:embed="rId2">
            <a:alphaModFix amt="50000"/>
          </a:blip>
          <a:srcRect t="17699" b="17698"/>
          <a:stretch/>
        </p:blipFill>
        <p:spPr>
          <a:xfrm>
            <a:off x="1260773" y="0"/>
            <a:ext cx="10615629" cy="6857990"/>
          </a:xfrm>
          <a:custGeom>
            <a:avLst/>
            <a:gdLst/>
            <a:ahLst/>
            <a:cxnLst/>
            <a:rect l="l" t="t" r="r" b="b"/>
            <a:pathLst>
              <a:path w="10615629" h="6858000">
                <a:moveTo>
                  <a:pt x="7169276" y="5665107"/>
                </a:moveTo>
                <a:cubicBezTo>
                  <a:pt x="7360157" y="5665107"/>
                  <a:pt x="7514897" y="5819847"/>
                  <a:pt x="7514897" y="6010728"/>
                </a:cubicBezTo>
                <a:cubicBezTo>
                  <a:pt x="7514897" y="6201609"/>
                  <a:pt x="7360157" y="6356349"/>
                  <a:pt x="7169276" y="6356349"/>
                </a:cubicBezTo>
                <a:cubicBezTo>
                  <a:pt x="6978395" y="6356349"/>
                  <a:pt x="6823655" y="6201609"/>
                  <a:pt x="6823655" y="6010728"/>
                </a:cubicBezTo>
                <a:cubicBezTo>
                  <a:pt x="6823655" y="5819847"/>
                  <a:pt x="6978395" y="5665107"/>
                  <a:pt x="7169276" y="5665107"/>
                </a:cubicBezTo>
                <a:close/>
                <a:moveTo>
                  <a:pt x="10010446" y="2285546"/>
                </a:moveTo>
                <a:cubicBezTo>
                  <a:pt x="10256938" y="2285546"/>
                  <a:pt x="10456760" y="2485368"/>
                  <a:pt x="10456760" y="2731860"/>
                </a:cubicBezTo>
                <a:cubicBezTo>
                  <a:pt x="10456760" y="2978352"/>
                  <a:pt x="10256938" y="3178174"/>
                  <a:pt x="10010446" y="3178174"/>
                </a:cubicBezTo>
                <a:cubicBezTo>
                  <a:pt x="9763954" y="3178174"/>
                  <a:pt x="9564132" y="2978352"/>
                  <a:pt x="9564132" y="2731860"/>
                </a:cubicBezTo>
                <a:cubicBezTo>
                  <a:pt x="9564132" y="2485368"/>
                  <a:pt x="9763954" y="2285546"/>
                  <a:pt x="10010446" y="2285546"/>
                </a:cubicBezTo>
                <a:close/>
                <a:moveTo>
                  <a:pt x="10354145" y="1626054"/>
                </a:moveTo>
                <a:cubicBezTo>
                  <a:pt x="10498559" y="1626054"/>
                  <a:pt x="10615629" y="1743124"/>
                  <a:pt x="10615629" y="1887538"/>
                </a:cubicBezTo>
                <a:cubicBezTo>
                  <a:pt x="10615629" y="2031953"/>
                  <a:pt x="10498559" y="2149022"/>
                  <a:pt x="10354145" y="2149022"/>
                </a:cubicBezTo>
                <a:cubicBezTo>
                  <a:pt x="10209731" y="2149022"/>
                  <a:pt x="10092661" y="2031953"/>
                  <a:pt x="10092661" y="1887538"/>
                </a:cubicBezTo>
                <a:cubicBezTo>
                  <a:pt x="10092661" y="1743124"/>
                  <a:pt x="10209731" y="1626054"/>
                  <a:pt x="10354145" y="1626054"/>
                </a:cubicBezTo>
                <a:close/>
                <a:moveTo>
                  <a:pt x="1458900" y="620485"/>
                </a:moveTo>
                <a:cubicBezTo>
                  <a:pt x="1705392" y="620485"/>
                  <a:pt x="1905214" y="820307"/>
                  <a:pt x="1905214" y="1066799"/>
                </a:cubicBezTo>
                <a:cubicBezTo>
                  <a:pt x="1905214" y="1313291"/>
                  <a:pt x="1705392" y="1513113"/>
                  <a:pt x="1458900" y="1513113"/>
                </a:cubicBezTo>
                <a:cubicBezTo>
                  <a:pt x="1212408" y="1513113"/>
                  <a:pt x="1012586" y="1313291"/>
                  <a:pt x="1012586" y="1066799"/>
                </a:cubicBezTo>
                <a:cubicBezTo>
                  <a:pt x="1012586" y="820307"/>
                  <a:pt x="1212408" y="620485"/>
                  <a:pt x="1458900" y="620485"/>
                </a:cubicBezTo>
                <a:close/>
                <a:moveTo>
                  <a:pt x="6634576" y="0"/>
                </a:moveTo>
                <a:lnTo>
                  <a:pt x="10141834" y="0"/>
                </a:lnTo>
                <a:lnTo>
                  <a:pt x="10200260" y="112226"/>
                </a:lnTo>
                <a:cubicBezTo>
                  <a:pt x="10410239" y="575266"/>
                  <a:pt x="10394872" y="1153565"/>
                  <a:pt x="9914575" y="1675662"/>
                </a:cubicBezTo>
                <a:cubicBezTo>
                  <a:pt x="9716856" y="1890645"/>
                  <a:pt x="9539638" y="2125049"/>
                  <a:pt x="9361609" y="2357294"/>
                </a:cubicBezTo>
                <a:cubicBezTo>
                  <a:pt x="9193292" y="2576998"/>
                  <a:pt x="9188572" y="2830553"/>
                  <a:pt x="9334635" y="3068327"/>
                </a:cubicBezTo>
                <a:cubicBezTo>
                  <a:pt x="9495670" y="3329571"/>
                  <a:pt x="9683004" y="3577866"/>
                  <a:pt x="9815042" y="3852732"/>
                </a:cubicBezTo>
                <a:cubicBezTo>
                  <a:pt x="10050525" y="4342848"/>
                  <a:pt x="9955575" y="4825682"/>
                  <a:pt x="9376176" y="5163127"/>
                </a:cubicBezTo>
                <a:cubicBezTo>
                  <a:pt x="8901029" y="5439880"/>
                  <a:pt x="8396077" y="5450670"/>
                  <a:pt x="7869813" y="5397801"/>
                </a:cubicBezTo>
                <a:cubicBezTo>
                  <a:pt x="7414763" y="5352214"/>
                  <a:pt x="6924916" y="5316879"/>
                  <a:pt x="6545392" y="5591203"/>
                </a:cubicBezTo>
                <a:cubicBezTo>
                  <a:pt x="6238293" y="5813469"/>
                  <a:pt x="6024794" y="6166019"/>
                  <a:pt x="5772723" y="6463272"/>
                </a:cubicBezTo>
                <a:cubicBezTo>
                  <a:pt x="5693284" y="6557074"/>
                  <a:pt x="5618532" y="6655326"/>
                  <a:pt x="5542128" y="6751893"/>
                </a:cubicBezTo>
                <a:lnTo>
                  <a:pt x="5455473" y="6858000"/>
                </a:lnTo>
                <a:lnTo>
                  <a:pt x="3884322" y="6858000"/>
                </a:lnTo>
                <a:lnTo>
                  <a:pt x="3874161" y="6844414"/>
                </a:lnTo>
                <a:cubicBezTo>
                  <a:pt x="3769502" y="6682570"/>
                  <a:pt x="3725804" y="6471499"/>
                  <a:pt x="3692625" y="6276207"/>
                </a:cubicBezTo>
                <a:cubicBezTo>
                  <a:pt x="3594979" y="5704764"/>
                  <a:pt x="2996562" y="5529973"/>
                  <a:pt x="2561203" y="5655806"/>
                </a:cubicBezTo>
                <a:cubicBezTo>
                  <a:pt x="1295584" y="6024675"/>
                  <a:pt x="405173" y="5378783"/>
                  <a:pt x="69617" y="4277706"/>
                </a:cubicBezTo>
                <a:cubicBezTo>
                  <a:pt x="12163" y="4089022"/>
                  <a:pt x="22818" y="3880245"/>
                  <a:pt x="1643" y="3679828"/>
                </a:cubicBezTo>
                <a:cubicBezTo>
                  <a:pt x="-11845" y="3246491"/>
                  <a:pt x="53163" y="2840533"/>
                  <a:pt x="368893" y="2516306"/>
                </a:cubicBezTo>
                <a:cubicBezTo>
                  <a:pt x="570254" y="2309550"/>
                  <a:pt x="826642" y="2227145"/>
                  <a:pt x="1113509" y="2192618"/>
                </a:cubicBezTo>
                <a:cubicBezTo>
                  <a:pt x="1425464" y="2154854"/>
                  <a:pt x="1739171" y="2099963"/>
                  <a:pt x="2037232" y="2005555"/>
                </a:cubicBezTo>
                <a:cubicBezTo>
                  <a:pt x="2313447" y="1917888"/>
                  <a:pt x="2430109" y="1649902"/>
                  <a:pt x="2547311" y="1405114"/>
                </a:cubicBezTo>
                <a:cubicBezTo>
                  <a:pt x="2839303" y="794962"/>
                  <a:pt x="3300289" y="490426"/>
                  <a:pt x="3900864" y="578766"/>
                </a:cubicBezTo>
                <a:cubicBezTo>
                  <a:pt x="4133785" y="613023"/>
                  <a:pt x="4362119" y="739800"/>
                  <a:pt x="4571571" y="860778"/>
                </a:cubicBezTo>
                <a:cubicBezTo>
                  <a:pt x="5133169" y="1185276"/>
                  <a:pt x="5641898" y="1029501"/>
                  <a:pt x="6039226" y="631499"/>
                </a:cubicBezTo>
                <a:cubicBezTo>
                  <a:pt x="6180165" y="489886"/>
                  <a:pt x="6313484" y="339979"/>
                  <a:pt x="6449433" y="193257"/>
                </a:cubicBezTo>
                <a:close/>
              </a:path>
            </a:pathLst>
          </a:custGeom>
        </p:spPr>
      </p:pic>
      <p:sp>
        <p:nvSpPr>
          <p:cNvPr id="2" name="Title 1">
            <a:extLst>
              <a:ext uri="{FF2B5EF4-FFF2-40B4-BE49-F238E27FC236}">
                <a16:creationId xmlns:a16="http://schemas.microsoft.com/office/drawing/2014/main" id="{88DE007B-00D2-ECCF-70E8-F6F4DDA22E07}"/>
              </a:ext>
            </a:extLst>
          </p:cNvPr>
          <p:cNvSpPr>
            <a:spLocks noGrp="1"/>
          </p:cNvSpPr>
          <p:nvPr>
            <p:ph type="ctrTitle"/>
          </p:nvPr>
        </p:nvSpPr>
        <p:spPr>
          <a:xfrm>
            <a:off x="2891743" y="1344594"/>
            <a:ext cx="6458556" cy="2674955"/>
          </a:xfrm>
        </p:spPr>
        <p:txBody>
          <a:bodyPr>
            <a:normAutofit/>
          </a:bodyPr>
          <a:lstStyle/>
          <a:p>
            <a:pPr algn="ctr"/>
            <a:r>
              <a:rPr lang="en-AU" b="1" dirty="0">
                <a:solidFill>
                  <a:schemeClr val="bg1">
                    <a:lumMod val="90000"/>
                    <a:lumOff val="10000"/>
                  </a:schemeClr>
                </a:solidFill>
                <a:highlight>
                  <a:srgbClr val="FFFF00"/>
                </a:highlight>
              </a:rPr>
              <a:t>Probus Warragul Tarago</a:t>
            </a:r>
            <a:br>
              <a:rPr lang="en-AU" b="1" dirty="0">
                <a:solidFill>
                  <a:schemeClr val="bg1">
                    <a:lumMod val="90000"/>
                    <a:lumOff val="10000"/>
                  </a:schemeClr>
                </a:solidFill>
                <a:highlight>
                  <a:srgbClr val="FFFF00"/>
                </a:highlight>
              </a:rPr>
            </a:br>
            <a:r>
              <a:rPr lang="en-AU" b="1" dirty="0">
                <a:solidFill>
                  <a:schemeClr val="bg1">
                    <a:lumMod val="90000"/>
                    <a:lumOff val="10000"/>
                  </a:schemeClr>
                </a:solidFill>
                <a:highlight>
                  <a:srgbClr val="FFFF00"/>
                </a:highlight>
              </a:rPr>
              <a:t>Computer Group.</a:t>
            </a:r>
          </a:p>
        </p:txBody>
      </p:sp>
      <p:sp>
        <p:nvSpPr>
          <p:cNvPr id="3" name="Subtitle 2">
            <a:extLst>
              <a:ext uri="{FF2B5EF4-FFF2-40B4-BE49-F238E27FC236}">
                <a16:creationId xmlns:a16="http://schemas.microsoft.com/office/drawing/2014/main" id="{9647BBFF-7BF2-805D-B70C-16EDF3642EE4}"/>
              </a:ext>
            </a:extLst>
          </p:cNvPr>
          <p:cNvSpPr>
            <a:spLocks noGrp="1"/>
          </p:cNvSpPr>
          <p:nvPr>
            <p:ph type="subTitle" idx="1"/>
          </p:nvPr>
        </p:nvSpPr>
        <p:spPr>
          <a:xfrm>
            <a:off x="2891743" y="4229100"/>
            <a:ext cx="6458556" cy="1028700"/>
          </a:xfrm>
        </p:spPr>
        <p:txBody>
          <a:bodyPr>
            <a:normAutofit fontScale="47500" lnSpcReduction="20000"/>
          </a:bodyPr>
          <a:lstStyle/>
          <a:p>
            <a:pPr algn="ctr">
              <a:lnSpc>
                <a:spcPct val="100000"/>
              </a:lnSpc>
            </a:pPr>
            <a:endParaRPr lang="en-AU" sz="1400" dirty="0">
              <a:solidFill>
                <a:srgbClr val="FFFFFF"/>
              </a:solidFill>
              <a:highlight>
                <a:srgbClr val="FFFF00"/>
              </a:highlight>
            </a:endParaRPr>
          </a:p>
          <a:p>
            <a:pPr algn="ctr">
              <a:lnSpc>
                <a:spcPct val="100000"/>
              </a:lnSpc>
            </a:pPr>
            <a:endParaRPr lang="en-AU" sz="1400" dirty="0">
              <a:solidFill>
                <a:srgbClr val="FFFFFF"/>
              </a:solidFill>
              <a:highlight>
                <a:srgbClr val="FFFF00"/>
              </a:highlight>
            </a:endParaRPr>
          </a:p>
          <a:p>
            <a:pPr algn="ctr">
              <a:lnSpc>
                <a:spcPct val="100000"/>
              </a:lnSpc>
            </a:pPr>
            <a:r>
              <a:rPr lang="en-AU" sz="7600" b="1" dirty="0">
                <a:solidFill>
                  <a:srgbClr val="002060"/>
                </a:solidFill>
                <a:highlight>
                  <a:srgbClr val="FFFF00"/>
                </a:highlight>
              </a:rPr>
              <a:t>Friday 10</a:t>
            </a:r>
            <a:r>
              <a:rPr lang="en-AU" sz="7600" b="1" baseline="30000" dirty="0">
                <a:solidFill>
                  <a:srgbClr val="002060"/>
                </a:solidFill>
                <a:highlight>
                  <a:srgbClr val="FFFF00"/>
                </a:highlight>
              </a:rPr>
              <a:t>th</a:t>
            </a:r>
            <a:r>
              <a:rPr lang="en-AU" sz="7600" b="1" dirty="0">
                <a:solidFill>
                  <a:srgbClr val="002060"/>
                </a:solidFill>
                <a:highlight>
                  <a:srgbClr val="FFFF00"/>
                </a:highlight>
              </a:rPr>
              <a:t> May 2024</a:t>
            </a:r>
          </a:p>
        </p:txBody>
      </p:sp>
    </p:spTree>
    <p:extLst>
      <p:ext uri="{BB962C8B-B14F-4D97-AF65-F5344CB8AC3E}">
        <p14:creationId xmlns:p14="http://schemas.microsoft.com/office/powerpoint/2010/main" val="29116516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FDEA-5FE1-0B50-09C0-AC7FFB85AE8A}"/>
              </a:ext>
            </a:extLst>
          </p:cNvPr>
          <p:cNvSpPr>
            <a:spLocks noGrp="1"/>
          </p:cNvSpPr>
          <p:nvPr>
            <p:ph type="title"/>
          </p:nvPr>
        </p:nvSpPr>
        <p:spPr>
          <a:xfrm>
            <a:off x="609600" y="557785"/>
            <a:ext cx="10972800" cy="681080"/>
          </a:xfrm>
        </p:spPr>
        <p:txBody>
          <a:bodyPr>
            <a:normAutofit fontScale="90000"/>
          </a:bodyPr>
          <a:lstStyle/>
          <a:p>
            <a:pPr algn="ctr"/>
            <a:r>
              <a:rPr lang="en-AU" dirty="0"/>
              <a:t>Submitting a complaint.</a:t>
            </a:r>
          </a:p>
        </p:txBody>
      </p:sp>
      <p:pic>
        <p:nvPicPr>
          <p:cNvPr id="5" name="Content Placeholder 4" descr="A screenshot of a phone&#10;&#10;Description automatically generated">
            <a:extLst>
              <a:ext uri="{FF2B5EF4-FFF2-40B4-BE49-F238E27FC236}">
                <a16:creationId xmlns:a16="http://schemas.microsoft.com/office/drawing/2014/main" id="{88D0FB85-4C2D-5786-1C0E-77AFC7D242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7931" y="1107135"/>
            <a:ext cx="2798508" cy="5625732"/>
          </a:xfrm>
        </p:spPr>
      </p:pic>
      <p:pic>
        <p:nvPicPr>
          <p:cNvPr id="7" name="Picture 6" descr="A screenshot of a phone&#10;&#10;Description automatically generated">
            <a:extLst>
              <a:ext uri="{FF2B5EF4-FFF2-40B4-BE49-F238E27FC236}">
                <a16:creationId xmlns:a16="http://schemas.microsoft.com/office/drawing/2014/main" id="{1A3A6CEE-CCE8-FC73-914E-DFC76A0BE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107135"/>
            <a:ext cx="3303639" cy="6511297"/>
          </a:xfrm>
          <a:prstGeom prst="rect">
            <a:avLst/>
          </a:prstGeom>
        </p:spPr>
      </p:pic>
      <p:sp>
        <p:nvSpPr>
          <p:cNvPr id="8" name="TextBox 7">
            <a:extLst>
              <a:ext uri="{FF2B5EF4-FFF2-40B4-BE49-F238E27FC236}">
                <a16:creationId xmlns:a16="http://schemas.microsoft.com/office/drawing/2014/main" id="{3CD69520-719C-1E72-56BE-FFD8528DAE21}"/>
              </a:ext>
            </a:extLst>
          </p:cNvPr>
          <p:cNvSpPr txBox="1"/>
          <p:nvPr/>
        </p:nvSpPr>
        <p:spPr>
          <a:xfrm>
            <a:off x="6823587" y="1719398"/>
            <a:ext cx="5230761" cy="4401205"/>
          </a:xfrm>
          <a:prstGeom prst="rect">
            <a:avLst/>
          </a:prstGeom>
          <a:noFill/>
        </p:spPr>
        <p:txBody>
          <a:bodyPr wrap="square" rtlCol="0">
            <a:spAutoFit/>
          </a:bodyPr>
          <a:lstStyle/>
          <a:p>
            <a:r>
              <a:rPr lang="en-AU" sz="2000" dirty="0"/>
              <a:t>When I wish to submit a complaint I take a photo or photos of the problem.</a:t>
            </a:r>
          </a:p>
          <a:p>
            <a:r>
              <a:rPr lang="en-AU" sz="2000" dirty="0"/>
              <a:t>They like you if possible to take in the photo a land mark or sign post.</a:t>
            </a:r>
          </a:p>
          <a:p>
            <a:r>
              <a:rPr lang="en-AU" sz="2000" dirty="0"/>
              <a:t>When I get home where I have Wi Fi I open the App and put my photos in it, because the photos have location details in you can see on the map the problems location, if it is not exact enough you can move the blue pointer so that it is exactly correct.</a:t>
            </a:r>
          </a:p>
          <a:p>
            <a:r>
              <a:rPr lang="en-AU" sz="2000" dirty="0"/>
              <a:t>You then have to write a short description of the problem.</a:t>
            </a:r>
          </a:p>
          <a:p>
            <a:r>
              <a:rPr lang="en-AU" sz="2000" dirty="0"/>
              <a:t>You then choose from a list choose who you want the report to be sent to.</a:t>
            </a:r>
          </a:p>
        </p:txBody>
      </p:sp>
    </p:spTree>
    <p:extLst>
      <p:ext uri="{BB962C8B-B14F-4D97-AF65-F5344CB8AC3E}">
        <p14:creationId xmlns:p14="http://schemas.microsoft.com/office/powerpoint/2010/main" val="324936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BB887A-DB02-4431-8FDF-F517505C9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8C65BA-CA7A-F97C-DF30-7902BF046573}"/>
              </a:ext>
            </a:extLst>
          </p:cNvPr>
          <p:cNvSpPr>
            <a:spLocks noGrp="1"/>
          </p:cNvSpPr>
          <p:nvPr>
            <p:ph type="title"/>
          </p:nvPr>
        </p:nvSpPr>
        <p:spPr>
          <a:xfrm>
            <a:off x="5702406" y="557783"/>
            <a:ext cx="5852698" cy="3130807"/>
          </a:xfrm>
        </p:spPr>
        <p:txBody>
          <a:bodyPr vert="horz" lIns="91440" tIns="45720" rIns="91440" bIns="45720" rtlCol="0" anchor="b">
            <a:normAutofit/>
          </a:bodyPr>
          <a:lstStyle/>
          <a:p>
            <a:pPr algn="ctr"/>
            <a:r>
              <a:rPr lang="en-US" sz="5400" dirty="0"/>
              <a:t>BEFORE AND AFTER.</a:t>
            </a:r>
          </a:p>
        </p:txBody>
      </p:sp>
      <p:pic>
        <p:nvPicPr>
          <p:cNvPr id="5" name="Content Placeholder 4" descr="A collage of a road with a pothole&#10;&#10;Description automatically generated">
            <a:extLst>
              <a:ext uri="{FF2B5EF4-FFF2-40B4-BE49-F238E27FC236}">
                <a16:creationId xmlns:a16="http://schemas.microsoft.com/office/drawing/2014/main" id="{B3032BB7-0567-D08D-37E6-77826A9521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5638"/>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Tree>
    <p:extLst>
      <p:ext uri="{BB962C8B-B14F-4D97-AF65-F5344CB8AC3E}">
        <p14:creationId xmlns:p14="http://schemas.microsoft.com/office/powerpoint/2010/main" val="57477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46"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a:extLst>
              <a:ext uri="{FF2B5EF4-FFF2-40B4-BE49-F238E27FC236}">
                <a16:creationId xmlns:a16="http://schemas.microsoft.com/office/drawing/2014/main" id="{57CFE97C-CA9B-4CDF-900D-6E4572A40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C91F68-08E3-43C4-D9B5-200A6A94FCF8}"/>
              </a:ext>
            </a:extLst>
          </p:cNvPr>
          <p:cNvSpPr>
            <a:spLocks noGrp="1"/>
          </p:cNvSpPr>
          <p:nvPr>
            <p:ph type="title"/>
          </p:nvPr>
        </p:nvSpPr>
        <p:spPr>
          <a:xfrm>
            <a:off x="384485" y="148098"/>
            <a:ext cx="3586537" cy="726973"/>
          </a:xfrm>
        </p:spPr>
        <p:txBody>
          <a:bodyPr vert="horz" lIns="91440" tIns="45720" rIns="91440" bIns="45720" rtlCol="0" anchor="b">
            <a:normAutofit fontScale="90000"/>
          </a:bodyPr>
          <a:lstStyle/>
          <a:p>
            <a:r>
              <a:rPr lang="en-US" sz="5400" dirty="0"/>
              <a:t>Apple Help.</a:t>
            </a:r>
          </a:p>
        </p:txBody>
      </p:sp>
      <p:sp>
        <p:nvSpPr>
          <p:cNvPr id="3" name="Content Placeholder 2">
            <a:extLst>
              <a:ext uri="{FF2B5EF4-FFF2-40B4-BE49-F238E27FC236}">
                <a16:creationId xmlns:a16="http://schemas.microsoft.com/office/drawing/2014/main" id="{C8CDF382-07D2-A5A2-841A-1747F1261CCA}"/>
              </a:ext>
            </a:extLst>
          </p:cNvPr>
          <p:cNvSpPr>
            <a:spLocks noGrp="1"/>
          </p:cNvSpPr>
          <p:nvPr>
            <p:ph idx="1"/>
          </p:nvPr>
        </p:nvSpPr>
        <p:spPr>
          <a:xfrm>
            <a:off x="-88583" y="875071"/>
            <a:ext cx="4532672" cy="3500284"/>
          </a:xfrm>
        </p:spPr>
        <p:txBody>
          <a:bodyPr vert="horz" lIns="91440" tIns="45720" rIns="91440" bIns="45720" rtlCol="0" anchor="ctr">
            <a:noAutofit/>
          </a:bodyPr>
          <a:lstStyle/>
          <a:p>
            <a:r>
              <a:rPr lang="en-US" sz="2400" dirty="0"/>
              <a:t>Tell you email software that the file that it put in </a:t>
            </a:r>
            <a:r>
              <a:rPr lang="en-US" sz="2400" dirty="0">
                <a:highlight>
                  <a:srgbClr val="FFFF00"/>
                </a:highlight>
              </a:rPr>
              <a:t>Spam or Junk </a:t>
            </a:r>
            <a:r>
              <a:rPr lang="en-US" sz="2400" dirty="0"/>
              <a:t>is </a:t>
            </a:r>
            <a:r>
              <a:rPr lang="en-US" sz="2400" b="1" u="sng" dirty="0"/>
              <a:t>NOT Spam or Junk</a:t>
            </a:r>
            <a:r>
              <a:rPr lang="en-US" sz="2400" dirty="0"/>
              <a:t>.</a:t>
            </a:r>
          </a:p>
          <a:p>
            <a:r>
              <a:rPr lang="en-US" sz="2400" dirty="0"/>
              <a:t>Your device should remember that sender for next time.</a:t>
            </a:r>
          </a:p>
        </p:txBody>
      </p:sp>
      <p:pic>
        <p:nvPicPr>
          <p:cNvPr id="1028" name="Picture 4">
            <a:extLst>
              <a:ext uri="{FF2B5EF4-FFF2-40B4-BE49-F238E27FC236}">
                <a16:creationId xmlns:a16="http://schemas.microsoft.com/office/drawing/2014/main" id="{0F23FB92-2559-B164-3714-3638417B1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448" y="148098"/>
            <a:ext cx="6215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364F-9978-93BD-44AE-80DE8A672EE2}"/>
              </a:ext>
            </a:extLst>
          </p:cNvPr>
          <p:cNvSpPr>
            <a:spLocks noGrp="1"/>
          </p:cNvSpPr>
          <p:nvPr>
            <p:ph type="title"/>
          </p:nvPr>
        </p:nvSpPr>
        <p:spPr/>
        <p:txBody>
          <a:bodyPr/>
          <a:lstStyle/>
          <a:p>
            <a:r>
              <a:rPr lang="en-AU" dirty="0"/>
              <a:t>Apple Help.</a:t>
            </a:r>
          </a:p>
        </p:txBody>
      </p:sp>
      <p:sp>
        <p:nvSpPr>
          <p:cNvPr id="3" name="Content Placeholder 2">
            <a:extLst>
              <a:ext uri="{FF2B5EF4-FFF2-40B4-BE49-F238E27FC236}">
                <a16:creationId xmlns:a16="http://schemas.microsoft.com/office/drawing/2014/main" id="{A7FE0234-631D-F2D9-F3DD-17CC11C48167}"/>
              </a:ext>
            </a:extLst>
          </p:cNvPr>
          <p:cNvSpPr>
            <a:spLocks noGrp="1"/>
          </p:cNvSpPr>
          <p:nvPr>
            <p:ph idx="1"/>
          </p:nvPr>
        </p:nvSpPr>
        <p:spPr/>
        <p:txBody>
          <a:bodyPr>
            <a:normAutofit/>
          </a:bodyPr>
          <a:lstStyle/>
          <a:p>
            <a:r>
              <a:rPr lang="en-AU" sz="2400" dirty="0"/>
              <a:t>Open a document sent as an attachment sent to your email.</a:t>
            </a:r>
          </a:p>
          <a:p>
            <a:r>
              <a:rPr lang="en-AU" sz="2400" dirty="0"/>
              <a:t> </a:t>
            </a:r>
            <a:r>
              <a:rPr lang="en-US" sz="2000" b="0" i="0" dirty="0">
                <a:effectLst/>
                <a:highlight>
                  <a:srgbClr val="CCCCFF"/>
                </a:highlight>
                <a:latin typeface="Times New Roman" panose="02020603050405020304" pitchFamily="18" charset="0"/>
                <a:hlinkClick r:id="rId2"/>
              </a:rPr>
              <a:t>How to Open and Save a Document Received via e-mail (iPad/iPhone) by Turner Time Management (youtube.com)</a:t>
            </a:r>
            <a:r>
              <a:rPr lang="en-US" sz="2000" b="0" i="0" dirty="0">
                <a:effectLst/>
                <a:highlight>
                  <a:srgbClr val="CCCCFF"/>
                </a:highlight>
                <a:latin typeface="Times New Roman" panose="02020603050405020304" pitchFamily="18" charset="0"/>
              </a:rPr>
              <a:t> </a:t>
            </a:r>
            <a:r>
              <a:rPr lang="en-US" sz="2400" b="0" i="0" dirty="0">
                <a:effectLst/>
                <a:latin typeface="Times New Roman" panose="02020603050405020304" pitchFamily="18" charset="0"/>
              </a:rPr>
              <a:t>Click on the blue link.</a:t>
            </a:r>
          </a:p>
          <a:p>
            <a:r>
              <a:rPr lang="en-US" sz="2400" dirty="0">
                <a:latin typeface="Times New Roman" panose="02020603050405020304" pitchFamily="18" charset="0"/>
              </a:rPr>
              <a:t>This is mainly to help people that do not have Microsoft Office on there </a:t>
            </a:r>
            <a:r>
              <a:rPr lang="en-US" sz="2400" dirty="0" err="1">
                <a:latin typeface="Times New Roman" panose="02020603050405020304" pitchFamily="18" charset="0"/>
              </a:rPr>
              <a:t>Ipad</a:t>
            </a:r>
            <a:r>
              <a:rPr lang="en-US" sz="2400" dirty="0">
                <a:latin typeface="Times New Roman" panose="02020603050405020304" pitchFamily="18" charset="0"/>
              </a:rPr>
              <a:t>.</a:t>
            </a:r>
            <a:endParaRPr lang="en-AU" sz="2400" dirty="0"/>
          </a:p>
        </p:txBody>
      </p:sp>
    </p:spTree>
    <p:extLst>
      <p:ext uri="{BB962C8B-B14F-4D97-AF65-F5344CB8AC3E}">
        <p14:creationId xmlns:p14="http://schemas.microsoft.com/office/powerpoint/2010/main" val="120010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59"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5C7BC1E0-1C8D-47CB-B48A-D3D0D2EF0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3AD1C04B-04EF-43BA-B2AB-6F52AF8B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
            <a:ext cx="6939937" cy="6453893"/>
          </a:xfrm>
          <a:custGeom>
            <a:avLst/>
            <a:gdLst>
              <a:gd name="connsiteX0" fmla="*/ 111814 w 4695433"/>
              <a:gd name="connsiteY0" fmla="*/ 3049004 h 4582435"/>
              <a:gd name="connsiteX1" fmla="*/ 297409 w 4695433"/>
              <a:gd name="connsiteY1" fmla="*/ 3091902 h 4582435"/>
              <a:gd name="connsiteX2" fmla="*/ 416673 w 4695433"/>
              <a:gd name="connsiteY2" fmla="*/ 3537003 h 4582435"/>
              <a:gd name="connsiteX3" fmla="*/ 31751 w 4695433"/>
              <a:gd name="connsiteY3" fmla="*/ 3683368 h 4582435"/>
              <a:gd name="connsiteX4" fmla="*/ 0 w 4695433"/>
              <a:gd name="connsiteY4" fmla="*/ 3669070 h 4582435"/>
              <a:gd name="connsiteX5" fmla="*/ 0 w 4695433"/>
              <a:gd name="connsiteY5" fmla="*/ 3079852 h 4582435"/>
              <a:gd name="connsiteX6" fmla="*/ 35156 w 4695433"/>
              <a:gd name="connsiteY6" fmla="*/ 3063756 h 4582435"/>
              <a:gd name="connsiteX7" fmla="*/ 111814 w 4695433"/>
              <a:gd name="connsiteY7" fmla="*/ 3049004 h 4582435"/>
              <a:gd name="connsiteX8" fmla="*/ 0 w 4695433"/>
              <a:gd name="connsiteY8" fmla="*/ 0 h 4582435"/>
              <a:gd name="connsiteX9" fmla="*/ 4695433 w 4695433"/>
              <a:gd name="connsiteY9" fmla="*/ 0 h 4582435"/>
              <a:gd name="connsiteX10" fmla="*/ 4663044 w 4695433"/>
              <a:gd name="connsiteY10" fmla="*/ 68762 h 4582435"/>
              <a:gd name="connsiteX11" fmla="*/ 4571319 w 4695433"/>
              <a:gd name="connsiteY11" fmla="*/ 201411 h 4582435"/>
              <a:gd name="connsiteX12" fmla="*/ 4099777 w 4695433"/>
              <a:gd name="connsiteY12" fmla="*/ 504347 h 4582435"/>
              <a:gd name="connsiteX13" fmla="*/ 3811860 w 4695433"/>
              <a:gd name="connsiteY13" fmla="*/ 1682068 h 4582435"/>
              <a:gd name="connsiteX14" fmla="*/ 3167043 w 4695433"/>
              <a:gd name="connsiteY14" fmla="*/ 4278500 h 4582435"/>
              <a:gd name="connsiteX15" fmla="*/ 2640955 w 4695433"/>
              <a:gd name="connsiteY15" fmla="*/ 4485587 h 4582435"/>
              <a:gd name="connsiteX16" fmla="*/ 1495663 w 4695433"/>
              <a:gd name="connsiteY16" fmla="*/ 4435228 h 4582435"/>
              <a:gd name="connsiteX17" fmla="*/ 1020813 w 4695433"/>
              <a:gd name="connsiteY17" fmla="*/ 3838149 h 4582435"/>
              <a:gd name="connsiteX18" fmla="*/ 626404 w 4695433"/>
              <a:gd name="connsiteY18" fmla="*/ 3045292 h 4582435"/>
              <a:gd name="connsiteX19" fmla="*/ 147061 w 4695433"/>
              <a:gd name="connsiteY19" fmla="*/ 2765401 h 4582435"/>
              <a:gd name="connsiteX20" fmla="*/ 0 w 4695433"/>
              <a:gd name="connsiteY20" fmla="*/ 2736690 h 45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5433" h="4582435">
                <a:moveTo>
                  <a:pt x="111814" y="3049004"/>
                </a:moveTo>
                <a:cubicBezTo>
                  <a:pt x="174417" y="3044581"/>
                  <a:pt x="238967" y="3058160"/>
                  <a:pt x="297409" y="3091902"/>
                </a:cubicBezTo>
                <a:cubicBezTo>
                  <a:pt x="453255" y="3181878"/>
                  <a:pt x="506651" y="3381158"/>
                  <a:pt x="416673" y="3537003"/>
                </a:cubicBezTo>
                <a:cubicBezTo>
                  <a:pt x="337943" y="3673368"/>
                  <a:pt x="175529" y="3731295"/>
                  <a:pt x="31751" y="3683368"/>
                </a:cubicBezTo>
                <a:lnTo>
                  <a:pt x="0" y="3669070"/>
                </a:lnTo>
                <a:lnTo>
                  <a:pt x="0" y="3079852"/>
                </a:lnTo>
                <a:lnTo>
                  <a:pt x="35156" y="3063756"/>
                </a:lnTo>
                <a:cubicBezTo>
                  <a:pt x="59982" y="3055817"/>
                  <a:pt x="85729" y="3050848"/>
                  <a:pt x="111814" y="3049004"/>
                </a:cubicBezTo>
                <a:close/>
                <a:moveTo>
                  <a:pt x="0" y="0"/>
                </a:moveTo>
                <a:lnTo>
                  <a:pt x="4695433" y="0"/>
                </a:lnTo>
                <a:lnTo>
                  <a:pt x="4663044" y="68762"/>
                </a:lnTo>
                <a:cubicBezTo>
                  <a:pt x="4636274" y="118744"/>
                  <a:pt x="4605467" y="163546"/>
                  <a:pt x="4571319" y="201411"/>
                </a:cubicBezTo>
                <a:cubicBezTo>
                  <a:pt x="4449886" y="335755"/>
                  <a:pt x="4268949" y="426743"/>
                  <a:pt x="4099777" y="504347"/>
                </a:cubicBezTo>
                <a:cubicBezTo>
                  <a:pt x="3604896" y="731933"/>
                  <a:pt x="3591784" y="1317548"/>
                  <a:pt x="3811860" y="1682068"/>
                </a:cubicBezTo>
                <a:cubicBezTo>
                  <a:pt x="4454413" y="2741008"/>
                  <a:pt x="4084752" y="3706193"/>
                  <a:pt x="3167043" y="4278500"/>
                </a:cubicBezTo>
                <a:cubicBezTo>
                  <a:pt x="3009772" y="4376529"/>
                  <a:pt x="2817700" y="4417630"/>
                  <a:pt x="2640955" y="4485587"/>
                </a:cubicBezTo>
                <a:cubicBezTo>
                  <a:pt x="2250950" y="4603206"/>
                  <a:pt x="1866703" y="4642930"/>
                  <a:pt x="1495663" y="4435228"/>
                </a:cubicBezTo>
                <a:cubicBezTo>
                  <a:pt x="1259049" y="4302759"/>
                  <a:pt x="1121911" y="4090107"/>
                  <a:pt x="1020813" y="3838149"/>
                </a:cubicBezTo>
                <a:cubicBezTo>
                  <a:pt x="910679" y="3564211"/>
                  <a:pt x="784571" y="3292847"/>
                  <a:pt x="626404" y="3045292"/>
                </a:cubicBezTo>
                <a:cubicBezTo>
                  <a:pt x="516355" y="2873268"/>
                  <a:pt x="336073" y="2807363"/>
                  <a:pt x="147061" y="2765401"/>
                </a:cubicBezTo>
                <a:lnTo>
                  <a:pt x="0" y="27366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D1BCC1-CB29-E021-65FD-71ED7D07DA7B}"/>
              </a:ext>
            </a:extLst>
          </p:cNvPr>
          <p:cNvSpPr>
            <a:spLocks noGrp="1"/>
          </p:cNvSpPr>
          <p:nvPr>
            <p:ph type="title"/>
          </p:nvPr>
        </p:nvSpPr>
        <p:spPr>
          <a:xfrm>
            <a:off x="609600" y="663960"/>
            <a:ext cx="4298417" cy="2539390"/>
          </a:xfrm>
        </p:spPr>
        <p:txBody>
          <a:bodyPr vert="horz" lIns="91440" tIns="45720" rIns="91440" bIns="45720" rtlCol="0" anchor="b">
            <a:normAutofit/>
          </a:bodyPr>
          <a:lstStyle/>
          <a:p>
            <a:r>
              <a:rPr lang="en-US"/>
              <a:t>Android phone back up contacts.</a:t>
            </a:r>
          </a:p>
        </p:txBody>
      </p:sp>
      <p:pic>
        <p:nvPicPr>
          <p:cNvPr id="2050" name="Picture 2">
            <a:extLst>
              <a:ext uri="{FF2B5EF4-FFF2-40B4-BE49-F238E27FC236}">
                <a16:creationId xmlns:a16="http://schemas.microsoft.com/office/drawing/2014/main" id="{160ADFA4-6D15-0C7B-C45F-CAC9A7BE74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60082" y="719052"/>
            <a:ext cx="5022318" cy="531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12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53C9-F6F2-8470-4DBD-F122FFD1547E}"/>
              </a:ext>
            </a:extLst>
          </p:cNvPr>
          <p:cNvSpPr>
            <a:spLocks noGrp="1"/>
          </p:cNvSpPr>
          <p:nvPr>
            <p:ph type="title"/>
          </p:nvPr>
        </p:nvSpPr>
        <p:spPr/>
        <p:txBody>
          <a:bodyPr>
            <a:normAutofit fontScale="90000"/>
          </a:bodyPr>
          <a:lstStyle/>
          <a:p>
            <a:r>
              <a:rPr lang="en-AU" dirty="0"/>
              <a:t>Time for someone to tell us about their favourite app on their phone.</a:t>
            </a:r>
          </a:p>
        </p:txBody>
      </p:sp>
      <p:sp>
        <p:nvSpPr>
          <p:cNvPr id="3" name="Content Placeholder 2">
            <a:extLst>
              <a:ext uri="{FF2B5EF4-FFF2-40B4-BE49-F238E27FC236}">
                <a16:creationId xmlns:a16="http://schemas.microsoft.com/office/drawing/2014/main" id="{2F9079D2-CBAB-1432-80C0-4E2101DB5FBE}"/>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60141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9315-B35A-BC97-FCC2-EFB991655C69}"/>
              </a:ext>
            </a:extLst>
          </p:cNvPr>
          <p:cNvSpPr>
            <a:spLocks noGrp="1"/>
          </p:cNvSpPr>
          <p:nvPr>
            <p:ph type="title"/>
          </p:nvPr>
        </p:nvSpPr>
        <p:spPr>
          <a:xfrm>
            <a:off x="609600" y="557785"/>
            <a:ext cx="10972800" cy="877726"/>
          </a:xfrm>
        </p:spPr>
        <p:txBody>
          <a:bodyPr/>
          <a:lstStyle/>
          <a:p>
            <a:r>
              <a:rPr lang="en-AU" dirty="0"/>
              <a:t>What will we do for our June meeting ?</a:t>
            </a:r>
          </a:p>
        </p:txBody>
      </p:sp>
      <p:sp>
        <p:nvSpPr>
          <p:cNvPr id="3" name="Content Placeholder 2">
            <a:extLst>
              <a:ext uri="{FF2B5EF4-FFF2-40B4-BE49-F238E27FC236}">
                <a16:creationId xmlns:a16="http://schemas.microsoft.com/office/drawing/2014/main" id="{9ABBC2CE-4F98-DBC8-6833-FE3ED27A0E2E}"/>
              </a:ext>
            </a:extLst>
          </p:cNvPr>
          <p:cNvSpPr>
            <a:spLocks noGrp="1"/>
          </p:cNvSpPr>
          <p:nvPr>
            <p:ph idx="1"/>
          </p:nvPr>
        </p:nvSpPr>
        <p:spPr>
          <a:xfrm>
            <a:off x="511278" y="1506436"/>
            <a:ext cx="10972800" cy="4036534"/>
          </a:xfrm>
        </p:spPr>
        <p:txBody>
          <a:bodyPr/>
          <a:lstStyle/>
          <a:p>
            <a:r>
              <a:rPr lang="en-AU" dirty="0"/>
              <a:t>Some one volunteer to demonstrate something.</a:t>
            </a:r>
          </a:p>
          <a:p>
            <a:r>
              <a:rPr lang="en-AU" dirty="0"/>
              <a:t>Otto has a demonstration to do.</a:t>
            </a:r>
          </a:p>
        </p:txBody>
      </p:sp>
    </p:spTree>
    <p:extLst>
      <p:ext uri="{BB962C8B-B14F-4D97-AF65-F5344CB8AC3E}">
        <p14:creationId xmlns:p14="http://schemas.microsoft.com/office/powerpoint/2010/main" val="154878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 presetClass="entr" presetSubtype="16"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45AA-D18A-FD00-76BF-CA0204ABDD12}"/>
              </a:ext>
            </a:extLst>
          </p:cNvPr>
          <p:cNvSpPr>
            <a:spLocks noGrp="1"/>
          </p:cNvSpPr>
          <p:nvPr>
            <p:ph type="ctrTitle"/>
          </p:nvPr>
        </p:nvSpPr>
        <p:spPr>
          <a:xfrm>
            <a:off x="612648" y="557784"/>
            <a:ext cx="10969752" cy="1074372"/>
          </a:xfrm>
        </p:spPr>
        <p:txBody>
          <a:bodyPr>
            <a:normAutofit fontScale="90000"/>
          </a:bodyPr>
          <a:lstStyle/>
          <a:p>
            <a:pPr algn="ctr"/>
            <a:r>
              <a:rPr lang="en-AU" dirty="0"/>
              <a:t>Questions and Answers.</a:t>
            </a:r>
            <a:br>
              <a:rPr lang="en-AU" dirty="0"/>
            </a:br>
            <a:r>
              <a:rPr lang="en-AU" sz="4000" dirty="0"/>
              <a:t>Ask your question and any one can help.</a:t>
            </a:r>
            <a:endParaRPr lang="en-AU" dirty="0"/>
          </a:p>
        </p:txBody>
      </p:sp>
      <p:sp>
        <p:nvSpPr>
          <p:cNvPr id="3" name="Subtitle 2">
            <a:extLst>
              <a:ext uri="{FF2B5EF4-FFF2-40B4-BE49-F238E27FC236}">
                <a16:creationId xmlns:a16="http://schemas.microsoft.com/office/drawing/2014/main" id="{880474FE-7A3D-75DB-7CCE-80A8AEC1F605}"/>
              </a:ext>
            </a:extLst>
          </p:cNvPr>
          <p:cNvSpPr>
            <a:spLocks noGrp="1"/>
          </p:cNvSpPr>
          <p:nvPr>
            <p:ph type="subTitle" idx="1"/>
          </p:nvPr>
        </p:nvSpPr>
        <p:spPr>
          <a:xfrm>
            <a:off x="612648" y="2143432"/>
            <a:ext cx="10969752" cy="3999303"/>
          </a:xfrm>
        </p:spPr>
        <p:txBody>
          <a:bodyPr>
            <a:normAutofit/>
          </a:bodyPr>
          <a:lstStyle/>
          <a:p>
            <a:r>
              <a:rPr lang="en-AU" sz="2400" dirty="0"/>
              <a:t>Questions, </a:t>
            </a:r>
          </a:p>
          <a:p>
            <a:endParaRPr lang="en-AU" sz="2400" dirty="0"/>
          </a:p>
        </p:txBody>
      </p:sp>
    </p:spTree>
    <p:extLst>
      <p:ext uri="{BB962C8B-B14F-4D97-AF65-F5344CB8AC3E}">
        <p14:creationId xmlns:p14="http://schemas.microsoft.com/office/powerpoint/2010/main" val="374113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2CA2-D193-E081-5A3C-1D281A6ACC87}"/>
              </a:ext>
            </a:extLst>
          </p:cNvPr>
          <p:cNvSpPr>
            <a:spLocks noGrp="1"/>
          </p:cNvSpPr>
          <p:nvPr>
            <p:ph type="title"/>
          </p:nvPr>
        </p:nvSpPr>
        <p:spPr>
          <a:xfrm>
            <a:off x="609600" y="557785"/>
            <a:ext cx="10972800" cy="661416"/>
          </a:xfrm>
        </p:spPr>
        <p:txBody>
          <a:bodyPr>
            <a:normAutofit fontScale="90000"/>
          </a:bodyPr>
          <a:lstStyle/>
          <a:p>
            <a:r>
              <a:rPr lang="en-AU" dirty="0"/>
              <a:t>Take notes of things you learn about Devices.</a:t>
            </a:r>
          </a:p>
        </p:txBody>
      </p:sp>
      <p:pic>
        <p:nvPicPr>
          <p:cNvPr id="5" name="Content Placeholder 4" descr="A blue and black sign with a white paper on it&#10;&#10;Description automatically generated">
            <a:extLst>
              <a:ext uri="{FF2B5EF4-FFF2-40B4-BE49-F238E27FC236}">
                <a16:creationId xmlns:a16="http://schemas.microsoft.com/office/drawing/2014/main" id="{53E9A153-1E6B-D847-1503-35FBFECB83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596190" y="2090392"/>
            <a:ext cx="4924425" cy="3693318"/>
          </a:xfrm>
        </p:spPr>
      </p:pic>
      <p:sp>
        <p:nvSpPr>
          <p:cNvPr id="6" name="TextBox 5">
            <a:extLst>
              <a:ext uri="{FF2B5EF4-FFF2-40B4-BE49-F238E27FC236}">
                <a16:creationId xmlns:a16="http://schemas.microsoft.com/office/drawing/2014/main" id="{E3E78F0C-CA86-DB2A-59E4-D70F9FB1311B}"/>
              </a:ext>
            </a:extLst>
          </p:cNvPr>
          <p:cNvSpPr txBox="1"/>
          <p:nvPr/>
        </p:nvSpPr>
        <p:spPr>
          <a:xfrm>
            <a:off x="894735" y="1474838"/>
            <a:ext cx="7079226" cy="2308324"/>
          </a:xfrm>
          <a:prstGeom prst="rect">
            <a:avLst/>
          </a:prstGeom>
          <a:noFill/>
        </p:spPr>
        <p:txBody>
          <a:bodyPr wrap="square" rtlCol="0">
            <a:spAutoFit/>
          </a:bodyPr>
          <a:lstStyle/>
          <a:p>
            <a:r>
              <a:rPr lang="en-AU" sz="2400" dirty="0"/>
              <a:t>I have been going to computer classes for years and always learn something new.</a:t>
            </a:r>
          </a:p>
          <a:p>
            <a:endParaRPr lang="en-AU" sz="2400" dirty="0"/>
          </a:p>
          <a:p>
            <a:r>
              <a:rPr lang="en-AU" sz="2400" dirty="0"/>
              <a:t>I use an exercise book to write the tips in its is very handy to look back on, the mere act of writing it helps you to remember it any way.</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2E3412C-0396-9BFF-96A2-0D22388BD8CD}"/>
                  </a:ext>
                </a:extLst>
              </p14:cNvPr>
              <p14:cNvContentPartPr/>
              <p14:nvPr/>
            </p14:nvContentPartPr>
            <p14:xfrm>
              <a:off x="2018880" y="2753280"/>
              <a:ext cx="2168280" cy="189000"/>
            </p14:xfrm>
          </p:contentPart>
        </mc:Choice>
        <mc:Fallback>
          <p:pic>
            <p:nvPicPr>
              <p:cNvPr id="3" name="Ink 2">
                <a:extLst>
                  <a:ext uri="{FF2B5EF4-FFF2-40B4-BE49-F238E27FC236}">
                    <a16:creationId xmlns:a16="http://schemas.microsoft.com/office/drawing/2014/main" id="{12E3412C-0396-9BFF-96A2-0D22388BD8CD}"/>
                  </a:ext>
                </a:extLst>
              </p:cNvPr>
              <p:cNvPicPr/>
              <p:nvPr/>
            </p:nvPicPr>
            <p:blipFill>
              <a:blip r:embed="rId4"/>
              <a:stretch>
                <a:fillRect/>
              </a:stretch>
            </p:blipFill>
            <p:spPr>
              <a:xfrm>
                <a:off x="2003040" y="2689920"/>
                <a:ext cx="2199600" cy="315720"/>
              </a:xfrm>
              <a:prstGeom prst="rect">
                <a:avLst/>
              </a:prstGeom>
            </p:spPr>
          </p:pic>
        </mc:Fallback>
      </mc:AlternateContent>
    </p:spTree>
    <p:extLst>
      <p:ext uri="{BB962C8B-B14F-4D97-AF65-F5344CB8AC3E}">
        <p14:creationId xmlns:p14="http://schemas.microsoft.com/office/powerpoint/2010/main" val="114487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DB62-A1B5-2325-86E9-65ABFE49C4CC}"/>
              </a:ext>
            </a:extLst>
          </p:cNvPr>
          <p:cNvSpPr>
            <a:spLocks noGrp="1"/>
          </p:cNvSpPr>
          <p:nvPr>
            <p:ph type="title"/>
          </p:nvPr>
        </p:nvSpPr>
        <p:spPr>
          <a:xfrm>
            <a:off x="609600" y="557784"/>
            <a:ext cx="10972800" cy="867893"/>
          </a:xfrm>
        </p:spPr>
        <p:txBody>
          <a:bodyPr>
            <a:normAutofit/>
          </a:bodyPr>
          <a:lstStyle/>
          <a:p>
            <a:r>
              <a:rPr lang="en-AU" dirty="0"/>
              <a:t>Folders (used to be called directories).</a:t>
            </a:r>
          </a:p>
        </p:txBody>
      </p:sp>
      <p:sp>
        <p:nvSpPr>
          <p:cNvPr id="3" name="Content Placeholder 2">
            <a:extLst>
              <a:ext uri="{FF2B5EF4-FFF2-40B4-BE49-F238E27FC236}">
                <a16:creationId xmlns:a16="http://schemas.microsoft.com/office/drawing/2014/main" id="{C38765BE-9715-4870-B556-26D96E92DE38}"/>
              </a:ext>
            </a:extLst>
          </p:cNvPr>
          <p:cNvSpPr>
            <a:spLocks noGrp="1"/>
          </p:cNvSpPr>
          <p:nvPr>
            <p:ph idx="1"/>
          </p:nvPr>
        </p:nvSpPr>
        <p:spPr>
          <a:xfrm>
            <a:off x="609600" y="1425677"/>
            <a:ext cx="10972800" cy="4717061"/>
          </a:xfrm>
        </p:spPr>
        <p:txBody>
          <a:bodyPr>
            <a:normAutofit lnSpcReduction="10000"/>
          </a:bodyPr>
          <a:lstStyle/>
          <a:p>
            <a:r>
              <a:rPr lang="en-AU" sz="2400" dirty="0"/>
              <a:t>It is a VERY good idea to keep order on your device (phone tablet computer) by putting files into folders so that you can find them.</a:t>
            </a:r>
          </a:p>
          <a:p>
            <a:r>
              <a:rPr lang="en-AU" sz="2400" dirty="0"/>
              <a:t>On my laptop I have a folder called “1</a:t>
            </a:r>
            <a:r>
              <a:rPr lang="en-AU" sz="2400" dirty="0">
                <a:highlight>
                  <a:srgbClr val="FFFF00"/>
                </a:highlight>
              </a:rPr>
              <a:t>Probus</a:t>
            </a:r>
            <a:r>
              <a:rPr lang="en-AU" sz="2400" dirty="0"/>
              <a:t>” and then with in that I have a folder called “</a:t>
            </a:r>
            <a:r>
              <a:rPr lang="en-AU" sz="2400" dirty="0">
                <a:highlight>
                  <a:srgbClr val="FFFF00"/>
                </a:highlight>
              </a:rPr>
              <a:t>Photos original</a:t>
            </a:r>
            <a:r>
              <a:rPr lang="en-AU" sz="2400" dirty="0"/>
              <a:t>” an under that I have hundreds of folders named like this “</a:t>
            </a:r>
            <a:r>
              <a:rPr lang="en-AU" sz="2400" dirty="0">
                <a:highlight>
                  <a:srgbClr val="FFFF00"/>
                </a:highlight>
              </a:rPr>
              <a:t>2024 Sale trip”. </a:t>
            </a:r>
            <a:r>
              <a:rPr lang="en-AU" sz="2400" dirty="0"/>
              <a:t>The </a:t>
            </a:r>
            <a:r>
              <a:rPr lang="en-AU" sz="2400" b="1" dirty="0"/>
              <a:t>1 Probus </a:t>
            </a:r>
            <a:r>
              <a:rPr lang="en-AU" sz="2400" dirty="0"/>
              <a:t>is named such because 1 is the first one and so is quick to find.</a:t>
            </a:r>
          </a:p>
          <a:p>
            <a:r>
              <a:rPr lang="en-AU" sz="2400" dirty="0"/>
              <a:t>My personal files are kept in a folder called “</a:t>
            </a:r>
            <a:r>
              <a:rPr lang="en-AU" sz="2400" dirty="0">
                <a:highlight>
                  <a:srgbClr val="FFFF00"/>
                </a:highlight>
              </a:rPr>
              <a:t>Peter My Documents</a:t>
            </a:r>
            <a:r>
              <a:rPr lang="en-AU" sz="2400" dirty="0"/>
              <a:t>” and under that I have folders named “</a:t>
            </a:r>
            <a:r>
              <a:rPr lang="en-AU" sz="2400" dirty="0" err="1">
                <a:highlight>
                  <a:srgbClr val="FFFF00"/>
                </a:highlight>
              </a:rPr>
              <a:t>Excel</a:t>
            </a:r>
            <a:r>
              <a:rPr lang="en-AU" sz="2400" dirty="0" err="1"/>
              <a:t>”and</a:t>
            </a:r>
            <a:r>
              <a:rPr lang="en-AU" sz="2400" dirty="0"/>
              <a:t> then all of the other Microsoft Apps all in folders.</a:t>
            </a:r>
          </a:p>
          <a:p>
            <a:r>
              <a:rPr lang="en-AU" sz="2400" dirty="0"/>
              <a:t>This is all </a:t>
            </a:r>
            <a:r>
              <a:rPr lang="en-AU" sz="2400" b="1" dirty="0">
                <a:solidFill>
                  <a:srgbClr val="FF0000"/>
                </a:solidFill>
              </a:rPr>
              <a:t>very easy </a:t>
            </a:r>
            <a:r>
              <a:rPr lang="en-AU" sz="2400" dirty="0"/>
              <a:t>to say but it is easy to get your system </a:t>
            </a:r>
            <a:r>
              <a:rPr lang="en-AU" sz="2400" b="1" dirty="0">
                <a:solidFill>
                  <a:srgbClr val="FF0000"/>
                </a:solidFill>
              </a:rPr>
              <a:t>untidy and disorderly.</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DA5C182-A39E-4846-1020-79338C510385}"/>
                  </a:ext>
                </a:extLst>
              </p14:cNvPr>
              <p14:cNvContentPartPr/>
              <p14:nvPr/>
            </p14:nvContentPartPr>
            <p14:xfrm>
              <a:off x="3341520" y="6142320"/>
              <a:ext cx="2575800" cy="239040"/>
            </p14:xfrm>
          </p:contentPart>
        </mc:Choice>
        <mc:Fallback>
          <p:pic>
            <p:nvPicPr>
              <p:cNvPr id="4" name="Ink 3">
                <a:extLst>
                  <a:ext uri="{FF2B5EF4-FFF2-40B4-BE49-F238E27FC236}">
                    <a16:creationId xmlns:a16="http://schemas.microsoft.com/office/drawing/2014/main" id="{EDA5C182-A39E-4846-1020-79338C510385}"/>
                  </a:ext>
                </a:extLst>
              </p:cNvPr>
              <p:cNvPicPr/>
              <p:nvPr/>
            </p:nvPicPr>
            <p:blipFill>
              <a:blip r:embed="rId3"/>
              <a:stretch>
                <a:fillRect/>
              </a:stretch>
            </p:blipFill>
            <p:spPr>
              <a:xfrm>
                <a:off x="3332160" y="6132960"/>
                <a:ext cx="2594520" cy="257760"/>
              </a:xfrm>
              <a:prstGeom prst="rect">
                <a:avLst/>
              </a:prstGeom>
            </p:spPr>
          </p:pic>
        </mc:Fallback>
      </mc:AlternateContent>
    </p:spTree>
    <p:extLst>
      <p:ext uri="{BB962C8B-B14F-4D97-AF65-F5344CB8AC3E}">
        <p14:creationId xmlns:p14="http://schemas.microsoft.com/office/powerpoint/2010/main" val="109251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2607-B6BD-385A-42FB-DF7BA30CED65}"/>
              </a:ext>
            </a:extLst>
          </p:cNvPr>
          <p:cNvSpPr>
            <a:spLocks noGrp="1"/>
          </p:cNvSpPr>
          <p:nvPr>
            <p:ph type="title"/>
          </p:nvPr>
        </p:nvSpPr>
        <p:spPr>
          <a:xfrm>
            <a:off x="727587" y="0"/>
            <a:ext cx="10972800" cy="592590"/>
          </a:xfrm>
        </p:spPr>
        <p:txBody>
          <a:bodyPr>
            <a:normAutofit/>
          </a:bodyPr>
          <a:lstStyle/>
          <a:p>
            <a:pPr algn="ctr"/>
            <a:r>
              <a:rPr lang="en-AU" sz="2800" b="1" dirty="0"/>
              <a:t>A screen dump from my Laptop.</a:t>
            </a:r>
          </a:p>
        </p:txBody>
      </p:sp>
      <p:pic>
        <p:nvPicPr>
          <p:cNvPr id="5" name="Content Placeholder 4" descr="A screenshot of a computer&#10;&#10;Description automatically generated">
            <a:extLst>
              <a:ext uri="{FF2B5EF4-FFF2-40B4-BE49-F238E27FC236}">
                <a16:creationId xmlns:a16="http://schemas.microsoft.com/office/drawing/2014/main" id="{498BB1DA-4074-4020-F59C-84D5F802CE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970" y="592591"/>
            <a:ext cx="7363274" cy="6122842"/>
          </a:xfrm>
        </p:spPr>
      </p:pic>
    </p:spTree>
    <p:extLst>
      <p:ext uri="{BB962C8B-B14F-4D97-AF65-F5344CB8AC3E}">
        <p14:creationId xmlns:p14="http://schemas.microsoft.com/office/powerpoint/2010/main" val="221062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A6E1016A-DF68-9C47-43A0-6D49258D06CF}"/>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r="25"/>
          <a:stretch/>
        </p:blipFill>
        <p:spPr>
          <a:xfrm>
            <a:off x="3048" y="10"/>
            <a:ext cx="12188952" cy="6857990"/>
          </a:xfrm>
          <a:prstGeom prst="rect">
            <a:avLst/>
          </a:prstGeom>
        </p:spPr>
      </p:pic>
      <p:sp useBgFill="1">
        <p:nvSpPr>
          <p:cNvPr id="23" name="Freeform: Shape 22">
            <a:extLst>
              <a:ext uri="{FF2B5EF4-FFF2-40B4-BE49-F238E27FC236}">
                <a16:creationId xmlns:a16="http://schemas.microsoft.com/office/drawing/2014/main" id="{389C36E1-2D95-402F-A472-3E6699BE2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35775" cy="6730860"/>
          </a:xfrm>
          <a:custGeom>
            <a:avLst/>
            <a:gdLst>
              <a:gd name="connsiteX0" fmla="*/ 1016151 w 5835775"/>
              <a:gd name="connsiteY0" fmla="*/ 6072484 h 6730860"/>
              <a:gd name="connsiteX1" fmla="*/ 1082018 w 5835775"/>
              <a:gd name="connsiteY1" fmla="*/ 6083111 h 6730860"/>
              <a:gd name="connsiteX2" fmla="*/ 1315484 w 5835775"/>
              <a:gd name="connsiteY2" fmla="*/ 6486206 h 6730860"/>
              <a:gd name="connsiteX3" fmla="*/ 912386 w 5835775"/>
              <a:gd name="connsiteY3" fmla="*/ 6719672 h 6730860"/>
              <a:gd name="connsiteX4" fmla="*/ 678923 w 5835775"/>
              <a:gd name="connsiteY4" fmla="*/ 6316576 h 6730860"/>
              <a:gd name="connsiteX5" fmla="*/ 1016151 w 5835775"/>
              <a:gd name="connsiteY5" fmla="*/ 6072484 h 6730860"/>
              <a:gd name="connsiteX6" fmla="*/ 4968517 w 5835775"/>
              <a:gd name="connsiteY6" fmla="*/ 3411427 h 6730860"/>
              <a:gd name="connsiteX7" fmla="*/ 5079176 w 5835775"/>
              <a:gd name="connsiteY7" fmla="*/ 3429280 h 6730860"/>
              <a:gd name="connsiteX8" fmla="*/ 5471396 w 5835775"/>
              <a:gd name="connsiteY8" fmla="*/ 4106482 h 6730860"/>
              <a:gd name="connsiteX9" fmla="*/ 4794194 w 5835775"/>
              <a:gd name="connsiteY9" fmla="*/ 4498704 h 6730860"/>
              <a:gd name="connsiteX10" fmla="*/ 4401974 w 5835775"/>
              <a:gd name="connsiteY10" fmla="*/ 3821503 h 6730860"/>
              <a:gd name="connsiteX11" fmla="*/ 4968517 w 5835775"/>
              <a:gd name="connsiteY11" fmla="*/ 3411427 h 6730860"/>
              <a:gd name="connsiteX12" fmla="*/ 4362805 w 5835775"/>
              <a:gd name="connsiteY12" fmla="*/ 855055 h 6730860"/>
              <a:gd name="connsiteX13" fmla="*/ 4428674 w 5835775"/>
              <a:gd name="connsiteY13" fmla="*/ 865682 h 6730860"/>
              <a:gd name="connsiteX14" fmla="*/ 4662139 w 5835775"/>
              <a:gd name="connsiteY14" fmla="*/ 1268778 h 6730860"/>
              <a:gd name="connsiteX15" fmla="*/ 4259044 w 5835775"/>
              <a:gd name="connsiteY15" fmla="*/ 1502244 h 6730860"/>
              <a:gd name="connsiteX16" fmla="*/ 4025578 w 5835775"/>
              <a:gd name="connsiteY16" fmla="*/ 1099146 h 6730860"/>
              <a:gd name="connsiteX17" fmla="*/ 4362805 w 5835775"/>
              <a:gd name="connsiteY17" fmla="*/ 855055 h 6730860"/>
              <a:gd name="connsiteX18" fmla="*/ 0 w 5835775"/>
              <a:gd name="connsiteY18" fmla="*/ 0 h 6730860"/>
              <a:gd name="connsiteX19" fmla="*/ 3267758 w 5835775"/>
              <a:gd name="connsiteY19" fmla="*/ 0 h 6730860"/>
              <a:gd name="connsiteX20" fmla="*/ 3305063 w 5835775"/>
              <a:gd name="connsiteY20" fmla="*/ 63726 h 6730860"/>
              <a:gd name="connsiteX21" fmla="*/ 3406985 w 5835775"/>
              <a:gd name="connsiteY21" fmla="*/ 462295 h 6730860"/>
              <a:gd name="connsiteX22" fmla="*/ 2970594 w 5835775"/>
              <a:gd name="connsiteY22" fmla="*/ 1557974 h 6730860"/>
              <a:gd name="connsiteX23" fmla="*/ 3515337 w 5835775"/>
              <a:gd name="connsiteY23" fmla="*/ 2066142 h 6730860"/>
              <a:gd name="connsiteX24" fmla="*/ 4650938 w 5835775"/>
              <a:gd name="connsiteY24" fmla="*/ 2132151 h 6730860"/>
              <a:gd name="connsiteX25" fmla="*/ 4897972 w 5835775"/>
              <a:gd name="connsiteY25" fmla="*/ 2795603 h 6730860"/>
              <a:gd name="connsiteX26" fmla="*/ 4062979 w 5835775"/>
              <a:gd name="connsiteY26" fmla="*/ 3417553 h 6730860"/>
              <a:gd name="connsiteX27" fmla="*/ 3501188 w 5835775"/>
              <a:gd name="connsiteY27" fmla="*/ 3937791 h 6730860"/>
              <a:gd name="connsiteX28" fmla="*/ 4449937 w 5835775"/>
              <a:gd name="connsiteY28" fmla="*/ 4695499 h 6730860"/>
              <a:gd name="connsiteX29" fmla="*/ 5440291 w 5835775"/>
              <a:gd name="connsiteY29" fmla="*/ 4956658 h 6730860"/>
              <a:gd name="connsiteX30" fmla="*/ 5762821 w 5835775"/>
              <a:gd name="connsiteY30" fmla="*/ 6073049 h 6730860"/>
              <a:gd name="connsiteX31" fmla="*/ 4438972 w 5835775"/>
              <a:gd name="connsiteY31" fmla="*/ 6432286 h 6730860"/>
              <a:gd name="connsiteX32" fmla="*/ 3687617 w 5835775"/>
              <a:gd name="connsiteY32" fmla="*/ 5512601 h 6730860"/>
              <a:gd name="connsiteX33" fmla="*/ 3137471 w 5835775"/>
              <a:gd name="connsiteY33" fmla="*/ 5228621 h 6730860"/>
              <a:gd name="connsiteX34" fmla="*/ 2219026 w 5835775"/>
              <a:gd name="connsiteY34" fmla="*/ 6103852 h 6730860"/>
              <a:gd name="connsiteX35" fmla="*/ 962609 w 5835775"/>
              <a:gd name="connsiteY35" fmla="*/ 5594024 h 6730860"/>
              <a:gd name="connsiteX36" fmla="*/ 9468 w 5835775"/>
              <a:gd name="connsiteY36" fmla="*/ 6709780 h 6730860"/>
              <a:gd name="connsiteX37" fmla="*/ 0 w 5835775"/>
              <a:gd name="connsiteY37" fmla="*/ 6715849 h 67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35775" h="6730860">
                <a:moveTo>
                  <a:pt x="1016151" y="6072484"/>
                </a:moveTo>
                <a:cubicBezTo>
                  <a:pt x="1037999" y="6073765"/>
                  <a:pt x="1060047" y="6077256"/>
                  <a:pt x="1082018" y="6083111"/>
                </a:cubicBezTo>
                <a:cubicBezTo>
                  <a:pt x="1257801" y="6129954"/>
                  <a:pt x="1362328" y="6310424"/>
                  <a:pt x="1315484" y="6486206"/>
                </a:cubicBezTo>
                <a:cubicBezTo>
                  <a:pt x="1268642" y="6661989"/>
                  <a:pt x="1088168" y="6766515"/>
                  <a:pt x="912386" y="6719672"/>
                </a:cubicBezTo>
                <a:cubicBezTo>
                  <a:pt x="736607" y="6672830"/>
                  <a:pt x="632080" y="6492357"/>
                  <a:pt x="678923" y="6316576"/>
                </a:cubicBezTo>
                <a:cubicBezTo>
                  <a:pt x="719910" y="6162766"/>
                  <a:pt x="863206" y="6063513"/>
                  <a:pt x="1016151" y="6072484"/>
                </a:cubicBezTo>
                <a:close/>
                <a:moveTo>
                  <a:pt x="4968517" y="3411427"/>
                </a:moveTo>
                <a:cubicBezTo>
                  <a:pt x="5005224" y="3413581"/>
                  <a:pt x="5042261" y="3419444"/>
                  <a:pt x="5079176" y="3429280"/>
                </a:cubicBezTo>
                <a:cubicBezTo>
                  <a:pt x="5374488" y="3507975"/>
                  <a:pt x="5550091" y="3811170"/>
                  <a:pt x="5471396" y="4106482"/>
                </a:cubicBezTo>
                <a:cubicBezTo>
                  <a:pt x="5392701" y="4401796"/>
                  <a:pt x="5089508" y="4577399"/>
                  <a:pt x="4794194" y="4498704"/>
                </a:cubicBezTo>
                <a:cubicBezTo>
                  <a:pt x="4498880" y="4420008"/>
                  <a:pt x="4323277" y="4116815"/>
                  <a:pt x="4401974" y="3821503"/>
                </a:cubicBezTo>
                <a:cubicBezTo>
                  <a:pt x="4470833" y="3563104"/>
                  <a:pt x="4711571" y="3396357"/>
                  <a:pt x="4968517" y="3411427"/>
                </a:cubicBezTo>
                <a:close/>
                <a:moveTo>
                  <a:pt x="4362805" y="855055"/>
                </a:moveTo>
                <a:cubicBezTo>
                  <a:pt x="4384656" y="856336"/>
                  <a:pt x="4406701" y="859827"/>
                  <a:pt x="4428674" y="865682"/>
                </a:cubicBezTo>
                <a:cubicBezTo>
                  <a:pt x="4604455" y="912524"/>
                  <a:pt x="4708982" y="1092997"/>
                  <a:pt x="4662139" y="1268778"/>
                </a:cubicBezTo>
                <a:cubicBezTo>
                  <a:pt x="4615296" y="1444559"/>
                  <a:pt x="4434824" y="1549086"/>
                  <a:pt x="4259044" y="1502244"/>
                </a:cubicBezTo>
                <a:cubicBezTo>
                  <a:pt x="4083261" y="1455402"/>
                  <a:pt x="3978736" y="1274928"/>
                  <a:pt x="4025578" y="1099146"/>
                </a:cubicBezTo>
                <a:cubicBezTo>
                  <a:pt x="4066564" y="945337"/>
                  <a:pt x="4209864" y="846084"/>
                  <a:pt x="4362805" y="855055"/>
                </a:cubicBezTo>
                <a:close/>
                <a:moveTo>
                  <a:pt x="0" y="0"/>
                </a:moveTo>
                <a:lnTo>
                  <a:pt x="3267758" y="0"/>
                </a:lnTo>
                <a:lnTo>
                  <a:pt x="3305063" y="63726"/>
                </a:lnTo>
                <a:cubicBezTo>
                  <a:pt x="3369183" y="191635"/>
                  <a:pt x="3406589" y="329370"/>
                  <a:pt x="3406985" y="462295"/>
                </a:cubicBezTo>
                <a:cubicBezTo>
                  <a:pt x="3408485" y="962453"/>
                  <a:pt x="2891543" y="1144904"/>
                  <a:pt x="2970594" y="1557974"/>
                </a:cubicBezTo>
                <a:cubicBezTo>
                  <a:pt x="3032280" y="1880398"/>
                  <a:pt x="3449119" y="2040925"/>
                  <a:pt x="3515337" y="2066142"/>
                </a:cubicBezTo>
                <a:cubicBezTo>
                  <a:pt x="4015284" y="2256630"/>
                  <a:pt x="4332227" y="1913363"/>
                  <a:pt x="4650938" y="2132151"/>
                </a:cubicBezTo>
                <a:cubicBezTo>
                  <a:pt x="4853731" y="2271360"/>
                  <a:pt x="4965324" y="2574996"/>
                  <a:pt x="4897972" y="2795603"/>
                </a:cubicBezTo>
                <a:cubicBezTo>
                  <a:pt x="4830989" y="3014971"/>
                  <a:pt x="4662056" y="3104561"/>
                  <a:pt x="4062979" y="3417553"/>
                </a:cubicBezTo>
                <a:cubicBezTo>
                  <a:pt x="3838920" y="3534602"/>
                  <a:pt x="3512702" y="3705038"/>
                  <a:pt x="3501188" y="3937791"/>
                </a:cubicBezTo>
                <a:cubicBezTo>
                  <a:pt x="3482029" y="4324932"/>
                  <a:pt x="4394257" y="4674655"/>
                  <a:pt x="4449937" y="4695499"/>
                </a:cubicBezTo>
                <a:cubicBezTo>
                  <a:pt x="4884270" y="4858160"/>
                  <a:pt x="5186431" y="4793445"/>
                  <a:pt x="5440291" y="4956658"/>
                </a:cubicBezTo>
                <a:cubicBezTo>
                  <a:pt x="5797237" y="5186171"/>
                  <a:pt x="5933047" y="5687465"/>
                  <a:pt x="5762821" y="6073049"/>
                </a:cubicBezTo>
                <a:cubicBezTo>
                  <a:pt x="5566196" y="6518425"/>
                  <a:pt x="4842241" y="6698608"/>
                  <a:pt x="4438972" y="6432286"/>
                </a:cubicBezTo>
                <a:cubicBezTo>
                  <a:pt x="4148514" y="6240453"/>
                  <a:pt x="4125510" y="5878795"/>
                  <a:pt x="3687617" y="5512601"/>
                </a:cubicBezTo>
                <a:cubicBezTo>
                  <a:pt x="3487248" y="5345038"/>
                  <a:pt x="3330804" y="5214736"/>
                  <a:pt x="3137471" y="5228621"/>
                </a:cubicBezTo>
                <a:cubicBezTo>
                  <a:pt x="2702082" y="5259873"/>
                  <a:pt x="2676865" y="5988253"/>
                  <a:pt x="2219026" y="6103852"/>
                </a:cubicBezTo>
                <a:cubicBezTo>
                  <a:pt x="1741606" y="6224379"/>
                  <a:pt x="1457366" y="5508411"/>
                  <a:pt x="962609" y="5594024"/>
                </a:cubicBezTo>
                <a:cubicBezTo>
                  <a:pt x="494464" y="5675021"/>
                  <a:pt x="474925" y="6363960"/>
                  <a:pt x="9468" y="6709780"/>
                </a:cubicBezTo>
                <a:lnTo>
                  <a:pt x="0" y="67158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27E52C-A7CD-28D2-36CD-17465DFC94EA}"/>
              </a:ext>
            </a:extLst>
          </p:cNvPr>
          <p:cNvSpPr>
            <a:spLocks noGrp="1"/>
          </p:cNvSpPr>
          <p:nvPr>
            <p:ph type="title"/>
          </p:nvPr>
        </p:nvSpPr>
        <p:spPr>
          <a:xfrm>
            <a:off x="244220" y="127141"/>
            <a:ext cx="2987417" cy="1475518"/>
          </a:xfrm>
        </p:spPr>
        <p:txBody>
          <a:bodyPr vert="horz" lIns="91440" tIns="45720" rIns="91440" bIns="45720" rtlCol="0" anchor="b">
            <a:normAutofit/>
          </a:bodyPr>
          <a:lstStyle/>
          <a:p>
            <a:r>
              <a:rPr lang="en-US" dirty="0"/>
              <a:t>Footy Tipping.</a:t>
            </a:r>
          </a:p>
        </p:txBody>
      </p:sp>
      <p:sp>
        <p:nvSpPr>
          <p:cNvPr id="6" name="TextBox 5">
            <a:extLst>
              <a:ext uri="{FF2B5EF4-FFF2-40B4-BE49-F238E27FC236}">
                <a16:creationId xmlns:a16="http://schemas.microsoft.com/office/drawing/2014/main" id="{E48F17FE-ECA0-E55F-C489-0DCF4A95EE8F}"/>
              </a:ext>
            </a:extLst>
          </p:cNvPr>
          <p:cNvSpPr txBox="1"/>
          <p:nvPr/>
        </p:nvSpPr>
        <p:spPr>
          <a:xfrm>
            <a:off x="18078" y="2021990"/>
            <a:ext cx="3439700" cy="3046988"/>
          </a:xfrm>
          <a:prstGeom prst="rect">
            <a:avLst/>
          </a:prstGeom>
          <a:noFill/>
        </p:spPr>
        <p:txBody>
          <a:bodyPr wrap="square" rtlCol="0">
            <a:spAutoFit/>
          </a:bodyPr>
          <a:lstStyle/>
          <a:p>
            <a:r>
              <a:rPr lang="en-AU" sz="2400" dirty="0"/>
              <a:t>I am not an expert on footy.</a:t>
            </a:r>
          </a:p>
          <a:p>
            <a:r>
              <a:rPr lang="en-AU" sz="2400" dirty="0"/>
              <a:t>I am in a group of 16 blokes and at the end </a:t>
            </a:r>
            <a:r>
              <a:rPr lang="en-AU" sz="2400"/>
              <a:t>of round </a:t>
            </a:r>
            <a:r>
              <a:rPr lang="en-AU" sz="2400" dirty="0"/>
              <a:t>7,  I am coming second.</a:t>
            </a:r>
          </a:p>
          <a:p>
            <a:r>
              <a:rPr lang="en-AU" sz="2400" dirty="0"/>
              <a:t>I use Microsoft Co Pilot to research it.</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7CCC702-112E-8683-14BB-8ACA197F95B0}"/>
                  </a:ext>
                </a:extLst>
              </p14:cNvPr>
              <p14:cNvContentPartPr/>
              <p14:nvPr/>
            </p14:nvContentPartPr>
            <p14:xfrm>
              <a:off x="8413200" y="1351800"/>
              <a:ext cx="3450960" cy="686160"/>
            </p14:xfrm>
          </p:contentPart>
        </mc:Choice>
        <mc:Fallback>
          <p:pic>
            <p:nvPicPr>
              <p:cNvPr id="3" name="Ink 2">
                <a:extLst>
                  <a:ext uri="{FF2B5EF4-FFF2-40B4-BE49-F238E27FC236}">
                    <a16:creationId xmlns:a16="http://schemas.microsoft.com/office/drawing/2014/main" id="{07CCC702-112E-8683-14BB-8ACA197F95B0}"/>
                  </a:ext>
                </a:extLst>
              </p:cNvPr>
              <p:cNvPicPr/>
              <p:nvPr/>
            </p:nvPicPr>
            <p:blipFill>
              <a:blip r:embed="rId4"/>
              <a:stretch>
                <a:fillRect/>
              </a:stretch>
            </p:blipFill>
            <p:spPr>
              <a:xfrm>
                <a:off x="8403840" y="1342440"/>
                <a:ext cx="3469680" cy="704880"/>
              </a:xfrm>
              <a:prstGeom prst="rect">
                <a:avLst/>
              </a:prstGeom>
            </p:spPr>
          </p:pic>
        </mc:Fallback>
      </mc:AlternateContent>
    </p:spTree>
    <p:extLst>
      <p:ext uri="{BB962C8B-B14F-4D97-AF65-F5344CB8AC3E}">
        <p14:creationId xmlns:p14="http://schemas.microsoft.com/office/powerpoint/2010/main" val="184485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65CB-DAB2-7B26-1413-84986D7544F8}"/>
              </a:ext>
            </a:extLst>
          </p:cNvPr>
          <p:cNvSpPr>
            <a:spLocks noGrp="1"/>
          </p:cNvSpPr>
          <p:nvPr>
            <p:ph type="title"/>
          </p:nvPr>
        </p:nvSpPr>
        <p:spPr>
          <a:xfrm>
            <a:off x="609600" y="557784"/>
            <a:ext cx="10972800" cy="641751"/>
          </a:xfrm>
        </p:spPr>
        <p:txBody>
          <a:bodyPr>
            <a:normAutofit fontScale="90000"/>
          </a:bodyPr>
          <a:lstStyle/>
          <a:p>
            <a:r>
              <a:rPr lang="en-AU" dirty="0"/>
              <a:t>Excel file saving default location.</a:t>
            </a:r>
          </a:p>
        </p:txBody>
      </p:sp>
      <p:pic>
        <p:nvPicPr>
          <p:cNvPr id="5" name="Content Placeholder 4" descr="A screenshot of a computer&#10;&#10;Description automatically generated">
            <a:extLst>
              <a:ext uri="{FF2B5EF4-FFF2-40B4-BE49-F238E27FC236}">
                <a16:creationId xmlns:a16="http://schemas.microsoft.com/office/drawing/2014/main" id="{D286BD16-3DB7-BC7B-606D-1B4A556382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44" y="1281565"/>
            <a:ext cx="6554344" cy="5492861"/>
          </a:xfrm>
        </p:spPr>
      </p:pic>
      <p:sp>
        <p:nvSpPr>
          <p:cNvPr id="6" name="TextBox 5">
            <a:extLst>
              <a:ext uri="{FF2B5EF4-FFF2-40B4-BE49-F238E27FC236}">
                <a16:creationId xmlns:a16="http://schemas.microsoft.com/office/drawing/2014/main" id="{7BB2FD44-001F-4CFB-02F8-ABB41BB8EC05}"/>
              </a:ext>
            </a:extLst>
          </p:cNvPr>
          <p:cNvSpPr txBox="1"/>
          <p:nvPr/>
        </p:nvSpPr>
        <p:spPr>
          <a:xfrm>
            <a:off x="7059561" y="1199535"/>
            <a:ext cx="4994787" cy="5262979"/>
          </a:xfrm>
          <a:prstGeom prst="rect">
            <a:avLst/>
          </a:prstGeom>
          <a:noFill/>
        </p:spPr>
        <p:txBody>
          <a:bodyPr wrap="square" rtlCol="0">
            <a:spAutoFit/>
          </a:bodyPr>
          <a:lstStyle/>
          <a:p>
            <a:r>
              <a:rPr lang="en-AU" sz="2400" dirty="0"/>
              <a:t>To set up Excel to save in your favourite location.</a:t>
            </a:r>
          </a:p>
          <a:p>
            <a:endParaRPr lang="en-AU" sz="2400" dirty="0"/>
          </a:p>
          <a:p>
            <a:r>
              <a:rPr lang="en-AU" sz="2400" dirty="0"/>
              <a:t>In Excel with a file open, Go to home </a:t>
            </a:r>
          </a:p>
          <a:p>
            <a:endParaRPr lang="en-AU" sz="2400" dirty="0"/>
          </a:p>
          <a:p>
            <a:r>
              <a:rPr lang="en-AU" sz="2400" dirty="0"/>
              <a:t>Then Excel options</a:t>
            </a:r>
          </a:p>
          <a:p>
            <a:endParaRPr lang="en-AU" sz="2400" dirty="0"/>
          </a:p>
          <a:p>
            <a:r>
              <a:rPr lang="en-AU" sz="2400" dirty="0"/>
              <a:t>Then choose save.</a:t>
            </a:r>
          </a:p>
          <a:p>
            <a:endParaRPr lang="en-AU" sz="2400" dirty="0"/>
          </a:p>
          <a:p>
            <a:r>
              <a:rPr lang="en-AU" sz="2400" dirty="0"/>
              <a:t>Tick save to computer by default.</a:t>
            </a:r>
          </a:p>
          <a:p>
            <a:endParaRPr lang="en-AU" sz="2400" dirty="0"/>
          </a:p>
          <a:p>
            <a:r>
              <a:rPr lang="en-AU" sz="2400" dirty="0"/>
              <a:t>Fill in box below with the full path to where you wish to save the files</a:t>
            </a:r>
          </a:p>
        </p:txBody>
      </p:sp>
    </p:spTree>
    <p:extLst>
      <p:ext uri="{BB962C8B-B14F-4D97-AF65-F5344CB8AC3E}">
        <p14:creationId xmlns:p14="http://schemas.microsoft.com/office/powerpoint/2010/main" val="186026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F625-4EA0-FF80-4BD2-D0A5F2AF46F0}"/>
              </a:ext>
            </a:extLst>
          </p:cNvPr>
          <p:cNvSpPr>
            <a:spLocks noGrp="1"/>
          </p:cNvSpPr>
          <p:nvPr>
            <p:ph type="title"/>
          </p:nvPr>
        </p:nvSpPr>
        <p:spPr>
          <a:xfrm>
            <a:off x="609600" y="108156"/>
            <a:ext cx="10972800" cy="668592"/>
          </a:xfrm>
        </p:spPr>
        <p:txBody>
          <a:bodyPr>
            <a:normAutofit fontScale="90000"/>
          </a:bodyPr>
          <a:lstStyle/>
          <a:p>
            <a:r>
              <a:rPr lang="en-AU" dirty="0"/>
              <a:t>Word file saving default location.</a:t>
            </a:r>
          </a:p>
        </p:txBody>
      </p:sp>
      <p:pic>
        <p:nvPicPr>
          <p:cNvPr id="5" name="Content Placeholder 4" descr="A screenshot of a computer&#10;&#10;Description automatically generated">
            <a:extLst>
              <a:ext uri="{FF2B5EF4-FFF2-40B4-BE49-F238E27FC236}">
                <a16:creationId xmlns:a16="http://schemas.microsoft.com/office/drawing/2014/main" id="{B78A5B48-08C2-FB07-EE30-E96876FE83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77" y="776748"/>
            <a:ext cx="6539627" cy="5898690"/>
          </a:xfrm>
        </p:spPr>
      </p:pic>
      <p:sp>
        <p:nvSpPr>
          <p:cNvPr id="6" name="TextBox 5">
            <a:extLst>
              <a:ext uri="{FF2B5EF4-FFF2-40B4-BE49-F238E27FC236}">
                <a16:creationId xmlns:a16="http://schemas.microsoft.com/office/drawing/2014/main" id="{98B9C7CC-F8C8-929F-F988-E936C4487A10}"/>
              </a:ext>
            </a:extLst>
          </p:cNvPr>
          <p:cNvSpPr txBox="1"/>
          <p:nvPr/>
        </p:nvSpPr>
        <p:spPr>
          <a:xfrm>
            <a:off x="6902245" y="776748"/>
            <a:ext cx="5220929" cy="4570482"/>
          </a:xfrm>
          <a:prstGeom prst="rect">
            <a:avLst/>
          </a:prstGeom>
          <a:noFill/>
        </p:spPr>
        <p:txBody>
          <a:bodyPr wrap="square" rtlCol="0">
            <a:spAutoFit/>
          </a:bodyPr>
          <a:lstStyle/>
          <a:p>
            <a:r>
              <a:rPr lang="en-AU" sz="2100" dirty="0"/>
              <a:t>To set up Word to save in your favourite location.</a:t>
            </a:r>
          </a:p>
          <a:p>
            <a:endParaRPr lang="en-AU" sz="2100" dirty="0"/>
          </a:p>
          <a:p>
            <a:r>
              <a:rPr lang="en-AU" sz="2100" dirty="0"/>
              <a:t>In Word with a file open, Go to home </a:t>
            </a:r>
          </a:p>
          <a:p>
            <a:endParaRPr lang="en-AU" sz="2100" dirty="0"/>
          </a:p>
          <a:p>
            <a:r>
              <a:rPr lang="en-AU" sz="2100" dirty="0"/>
              <a:t>Then Word options</a:t>
            </a:r>
          </a:p>
          <a:p>
            <a:endParaRPr lang="en-AU" sz="2100" dirty="0"/>
          </a:p>
          <a:p>
            <a:r>
              <a:rPr lang="en-AU" sz="2100" dirty="0"/>
              <a:t>Then choose save.</a:t>
            </a:r>
          </a:p>
          <a:p>
            <a:endParaRPr lang="en-AU" sz="2100" dirty="0"/>
          </a:p>
          <a:p>
            <a:r>
              <a:rPr lang="en-AU" sz="2100" dirty="0"/>
              <a:t>Tick save to computer by default.</a:t>
            </a:r>
          </a:p>
          <a:p>
            <a:endParaRPr lang="en-AU" sz="2100" dirty="0"/>
          </a:p>
          <a:p>
            <a:r>
              <a:rPr lang="en-AU" sz="2100" dirty="0"/>
              <a:t>Fill in box below with the full path to where you wish to save the files</a:t>
            </a:r>
          </a:p>
          <a:p>
            <a:endParaRPr lang="en-AU" dirty="0"/>
          </a:p>
        </p:txBody>
      </p:sp>
    </p:spTree>
    <p:extLst>
      <p:ext uri="{BB962C8B-B14F-4D97-AF65-F5344CB8AC3E}">
        <p14:creationId xmlns:p14="http://schemas.microsoft.com/office/powerpoint/2010/main" val="44524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C54E-3970-743A-5CDC-61407EDE8DCC}"/>
              </a:ext>
            </a:extLst>
          </p:cNvPr>
          <p:cNvSpPr>
            <a:spLocks noGrp="1"/>
          </p:cNvSpPr>
          <p:nvPr>
            <p:ph type="title"/>
          </p:nvPr>
        </p:nvSpPr>
        <p:spPr>
          <a:xfrm>
            <a:off x="609600" y="557784"/>
            <a:ext cx="10972800" cy="779403"/>
          </a:xfrm>
        </p:spPr>
        <p:txBody>
          <a:bodyPr/>
          <a:lstStyle/>
          <a:p>
            <a:pPr algn="ctr"/>
            <a:r>
              <a:rPr lang="en-AU" b="1" dirty="0"/>
              <a:t>Snap Send and Solve phone App.</a:t>
            </a:r>
          </a:p>
        </p:txBody>
      </p:sp>
      <p:pic>
        <p:nvPicPr>
          <p:cNvPr id="5" name="Content Placeholder 4" descr="A cartoon hands holding a phone and a broom&#10;&#10;Description automatically generated">
            <a:extLst>
              <a:ext uri="{FF2B5EF4-FFF2-40B4-BE49-F238E27FC236}">
                <a16:creationId xmlns:a16="http://schemas.microsoft.com/office/drawing/2014/main" id="{2D316FB6-EA19-4305-8442-26EE5245F7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164" y="1415333"/>
            <a:ext cx="5064856" cy="5521325"/>
          </a:xfrm>
        </p:spPr>
      </p:pic>
      <p:sp>
        <p:nvSpPr>
          <p:cNvPr id="6" name="TextBox 5">
            <a:extLst>
              <a:ext uri="{FF2B5EF4-FFF2-40B4-BE49-F238E27FC236}">
                <a16:creationId xmlns:a16="http://schemas.microsoft.com/office/drawing/2014/main" id="{8B19FF4A-0F8D-B7FD-FCE2-CDABDD84728A}"/>
              </a:ext>
            </a:extLst>
          </p:cNvPr>
          <p:cNvSpPr txBox="1"/>
          <p:nvPr/>
        </p:nvSpPr>
        <p:spPr>
          <a:xfrm>
            <a:off x="5683045" y="1337187"/>
            <a:ext cx="5791200" cy="5262979"/>
          </a:xfrm>
          <a:prstGeom prst="rect">
            <a:avLst/>
          </a:prstGeom>
          <a:noFill/>
        </p:spPr>
        <p:txBody>
          <a:bodyPr wrap="square" rtlCol="0">
            <a:spAutoFit/>
          </a:bodyPr>
          <a:lstStyle/>
          <a:p>
            <a:pPr algn="ctr"/>
            <a:r>
              <a:rPr lang="en-AU" sz="2100" b="1" dirty="0"/>
              <a:t>This app is very effective especially with Shires, it gets fast results. I am afraid to use it too much as I do not want to get named as a whinger.</a:t>
            </a:r>
          </a:p>
          <a:p>
            <a:pPr algn="ctr"/>
            <a:r>
              <a:rPr lang="en-AU" sz="2100" b="1" dirty="0"/>
              <a:t>I have spoken to our Shire people at the office saying that I should not have to report these problems as the Shire vehicles are often running around past the problems.</a:t>
            </a:r>
          </a:p>
          <a:p>
            <a:pPr algn="ctr"/>
            <a:r>
              <a:rPr lang="en-AU" sz="2100" b="1" dirty="0"/>
              <a:t>I received a silly answer like they are trained to drive looking straight ahead  to retain my driver’s licence I have checks each year and MUST have peripheral vision of at least 120 degrees.</a:t>
            </a:r>
          </a:p>
          <a:p>
            <a:pPr algn="ctr"/>
            <a:r>
              <a:rPr lang="en-AU" sz="2100" b="1" dirty="0"/>
              <a:t>It also has the ability to link your report to Facebook, I do not do that.</a:t>
            </a:r>
          </a:p>
        </p:txBody>
      </p:sp>
    </p:spTree>
    <p:extLst>
      <p:ext uri="{BB962C8B-B14F-4D97-AF65-F5344CB8AC3E}">
        <p14:creationId xmlns:p14="http://schemas.microsoft.com/office/powerpoint/2010/main" val="181059997"/>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TotalTime>
  <Words>792</Words>
  <Application>Microsoft Office PowerPoint</Application>
  <PresentationFormat>Widescreen</PresentationFormat>
  <Paragraphs>71</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Avenir Next LT Pro</vt:lpstr>
      <vt:lpstr>Posterama</vt:lpstr>
      <vt:lpstr>Times New Roman</vt:lpstr>
      <vt:lpstr>SplashVTI</vt:lpstr>
      <vt:lpstr>Probus Warragul Tarago Computer Group.</vt:lpstr>
      <vt:lpstr>Questions and Answers. Ask your question and any one can help.</vt:lpstr>
      <vt:lpstr>Take notes of things you learn about Devices.</vt:lpstr>
      <vt:lpstr>Folders (used to be called directories).</vt:lpstr>
      <vt:lpstr>A screen dump from my Laptop.</vt:lpstr>
      <vt:lpstr>Footy Tipping.</vt:lpstr>
      <vt:lpstr>Excel file saving default location.</vt:lpstr>
      <vt:lpstr>Word file saving default location.</vt:lpstr>
      <vt:lpstr>Snap Send and Solve phone App.</vt:lpstr>
      <vt:lpstr>Submitting a complaint.</vt:lpstr>
      <vt:lpstr>BEFORE AND AFTER.</vt:lpstr>
      <vt:lpstr>Apple Help.</vt:lpstr>
      <vt:lpstr>Apple Help.</vt:lpstr>
      <vt:lpstr>Android phone back up contacts.</vt:lpstr>
      <vt:lpstr>Time for someone to tell us about their favourite app on their phone.</vt:lpstr>
      <vt:lpstr>What will we do for our June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Trewern</dc:creator>
  <cp:lastModifiedBy>Peter Trewern</cp:lastModifiedBy>
  <cp:revision>33</cp:revision>
  <dcterms:created xsi:type="dcterms:W3CDTF">2024-04-28T09:37:54Z</dcterms:created>
  <dcterms:modified xsi:type="dcterms:W3CDTF">2024-05-09T07:11:57Z</dcterms:modified>
</cp:coreProperties>
</file>